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afd5b78c5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ccd2f411d407d"/>
  </p:sldMasterIdLst>
  <p:sldIdLst>
    <p:sldId xmlns:r="http://schemas.openxmlformats.org/officeDocument/2006/relationships" id="256" r:id="R9e3a73704f214dc3"/>
    <p:sldId xmlns:r="http://schemas.openxmlformats.org/officeDocument/2006/relationships" id="257" r:id="Rab16100a1ac14c5f"/>
    <p:sldId xmlns:r="http://schemas.openxmlformats.org/officeDocument/2006/relationships" id="258" r:id="R3a51f1714f804bfb"/>
    <p:sldId xmlns:r="http://schemas.openxmlformats.org/officeDocument/2006/relationships" id="259" r:id="Rd5c932a52ab348b0"/>
    <p:sldId xmlns:r="http://schemas.openxmlformats.org/officeDocument/2006/relationships" id="260" r:id="R957c8af9a324479a"/>
    <p:sldId xmlns:r="http://schemas.openxmlformats.org/officeDocument/2006/relationships" id="261" r:id="Rfae21a47abbd4c8c"/>
    <p:sldId xmlns:r="http://schemas.openxmlformats.org/officeDocument/2006/relationships" id="262" r:id="Rb86fd9644634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ccd2f411d407d" /><Relationship Type="http://schemas.openxmlformats.org/officeDocument/2006/relationships/slide" Target="/ppt/slides/slide1.xml" Id="R9e3a73704f214dc3" /><Relationship Type="http://schemas.openxmlformats.org/officeDocument/2006/relationships/slide" Target="/ppt/slides/slide2.xml" Id="Rab16100a1ac14c5f" /><Relationship Type="http://schemas.openxmlformats.org/officeDocument/2006/relationships/slide" Target="/ppt/slides/slide3.xml" Id="R3a51f1714f804bfb" /><Relationship Type="http://schemas.openxmlformats.org/officeDocument/2006/relationships/slide" Target="/ppt/slides/slide4.xml" Id="Rd5c932a52ab348b0" /><Relationship Type="http://schemas.openxmlformats.org/officeDocument/2006/relationships/slide" Target="/ppt/slides/slide5.xml" Id="R957c8af9a324479a" /><Relationship Type="http://schemas.openxmlformats.org/officeDocument/2006/relationships/slide" Target="/ppt/slides/slide6.xml" Id="Rfae21a47abbd4c8c" /><Relationship Type="http://schemas.openxmlformats.org/officeDocument/2006/relationships/slide" Target="/ppt/slides/slide7.xml" Id="Rb86fd9644634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fe3578727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8a1c0cba473a" /><Relationship Type="http://schemas.openxmlformats.org/officeDocument/2006/relationships/theme" Target="/ppt/slideMasters/theme/theme1.xml" Id="Rfc0993c0abbe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38a1c0cba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4a125544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1deddefdc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5cd45195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6b8b02660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ea387dc37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ba9f12585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8956f7865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