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7534b0dd304c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4dee1e0714f39"/>
  </p:sldMasterIdLst>
  <p:sldIdLst>
    <p:sldId xmlns:r="http://schemas.openxmlformats.org/officeDocument/2006/relationships" id="256" r:id="Rc694fc039ee64467"/>
    <p:sldId xmlns:r="http://schemas.openxmlformats.org/officeDocument/2006/relationships" id="257" r:id="Rff78e95f67d9492b"/>
    <p:sldId xmlns:r="http://schemas.openxmlformats.org/officeDocument/2006/relationships" id="258" r:id="R669a5fc26a7b4371"/>
    <p:sldId xmlns:r="http://schemas.openxmlformats.org/officeDocument/2006/relationships" id="259" r:id="Rab8a1d23b01447e7"/>
    <p:sldId xmlns:r="http://schemas.openxmlformats.org/officeDocument/2006/relationships" id="260" r:id="Rd9a3a0786bb94736"/>
    <p:sldId xmlns:r="http://schemas.openxmlformats.org/officeDocument/2006/relationships" id="261" r:id="Rd4b27eb91c094ae2"/>
    <p:sldId xmlns:r="http://schemas.openxmlformats.org/officeDocument/2006/relationships" id="262" r:id="Rbcb21503f2664e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4dee1e0714f39" /><Relationship Type="http://schemas.openxmlformats.org/officeDocument/2006/relationships/slide" Target="/ppt/slides/slide1.xml" Id="Rc694fc039ee64467" /><Relationship Type="http://schemas.openxmlformats.org/officeDocument/2006/relationships/slide" Target="/ppt/slides/slide2.xml" Id="Rff78e95f67d9492b" /><Relationship Type="http://schemas.openxmlformats.org/officeDocument/2006/relationships/slide" Target="/ppt/slides/slide3.xml" Id="R669a5fc26a7b4371" /><Relationship Type="http://schemas.openxmlformats.org/officeDocument/2006/relationships/slide" Target="/ppt/slides/slide4.xml" Id="Rab8a1d23b01447e7" /><Relationship Type="http://schemas.openxmlformats.org/officeDocument/2006/relationships/slide" Target="/ppt/slides/slide5.xml" Id="Rd9a3a0786bb94736" /><Relationship Type="http://schemas.openxmlformats.org/officeDocument/2006/relationships/slide" Target="/ppt/slides/slide6.xml" Id="Rd4b27eb91c094ae2" /><Relationship Type="http://schemas.openxmlformats.org/officeDocument/2006/relationships/slide" Target="/ppt/slides/slide7.xml" Id="Rbcb21503f2664e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47f91f9b0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15921a4314478" /><Relationship Type="http://schemas.openxmlformats.org/officeDocument/2006/relationships/theme" Target="/ppt/slideMasters/theme/theme1.xml" Id="R4d1265733cf4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15921a43144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d9e80486b4b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5061fa7b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e49e771ec41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9d935a329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63797d33741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5cdae1c7846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d22f6071145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 DRAGESET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 DRAGESET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20 452 029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2 326 674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5 812 371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DRAGESET PER WILLY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943 862 907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DRAGESET AS</a:t>
            </a:r>
          </a:p>
        </p:txBody>
      </p:sp>
    </p:spTree>
  </p:cSld>
  <p:clrMapOvr>
    <a:masterClrMapping xmlns:a="http://schemas.openxmlformats.org/drawingml/2006/main"/>
  </p:clrMapOvr>
</p:sld>
</file>