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1eafd65b1b47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db93e25ed143b0"/>
  </p:sldMasterIdLst>
  <p:sldIdLst>
    <p:sldId xmlns:r="http://schemas.openxmlformats.org/officeDocument/2006/relationships" id="256" r:id="R67c4f8c7e6134fac"/>
    <p:sldId xmlns:r="http://schemas.openxmlformats.org/officeDocument/2006/relationships" id="257" r:id="Rc1554e87796d460d"/>
    <p:sldId xmlns:r="http://schemas.openxmlformats.org/officeDocument/2006/relationships" id="258" r:id="R3ec8c6b777984805"/>
    <p:sldId xmlns:r="http://schemas.openxmlformats.org/officeDocument/2006/relationships" id="259" r:id="R5ef4cf6ec6c84806"/>
    <p:sldId xmlns:r="http://schemas.openxmlformats.org/officeDocument/2006/relationships" id="260" r:id="R7b6420c81a7d4c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b93e25ed143b0" /><Relationship Type="http://schemas.openxmlformats.org/officeDocument/2006/relationships/slide" Target="/ppt/slides/slide1.xml" Id="R67c4f8c7e6134fac" /><Relationship Type="http://schemas.openxmlformats.org/officeDocument/2006/relationships/slide" Target="/ppt/slides/slide2.xml" Id="Rc1554e87796d460d" /><Relationship Type="http://schemas.openxmlformats.org/officeDocument/2006/relationships/slide" Target="/ppt/slides/slide3.xml" Id="R3ec8c6b777984805" /><Relationship Type="http://schemas.openxmlformats.org/officeDocument/2006/relationships/slide" Target="/ppt/slides/slide4.xml" Id="R5ef4cf6ec6c84806" /><Relationship Type="http://schemas.openxmlformats.org/officeDocument/2006/relationships/slide" Target="/ppt/slides/slide5.xml" Id="R7b6420c81a7d4c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aa56d66d443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4605a0e9d4df3" /><Relationship Type="http://schemas.openxmlformats.org/officeDocument/2006/relationships/theme" Target="/ppt/slideMasters/theme/theme1.xml" Id="Rd36218552553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4605a0e9d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99216d2254b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f35a30d5243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8fb0e1bac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c869bf2674f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cb28a20bd41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FEDJE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FEDJE KOMMUNE ble etablert [år] og holder til i Fedje.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Kalvedalen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5947 Fedje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 16 51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postmottak@fedje.kommune.no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www.fedje.kommune.no/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944 041 036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