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f7ca7829d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25376f2e74c33"/>
  </p:sldMasterIdLst>
  <p:sldIdLst>
    <p:sldId xmlns:r="http://schemas.openxmlformats.org/officeDocument/2006/relationships" id="256" r:id="Rb32878fa452a4674"/>
    <p:sldId xmlns:r="http://schemas.openxmlformats.org/officeDocument/2006/relationships" id="257" r:id="Rd8aa12dcad1340cb"/>
    <p:sldId xmlns:r="http://schemas.openxmlformats.org/officeDocument/2006/relationships" id="258" r:id="R5328afb23e1f4fda"/>
    <p:sldId xmlns:r="http://schemas.openxmlformats.org/officeDocument/2006/relationships" id="259" r:id="R0cf848dfc8e64558"/>
    <p:sldId xmlns:r="http://schemas.openxmlformats.org/officeDocument/2006/relationships" id="260" r:id="R3db425b057e3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25376f2e74c33" /><Relationship Type="http://schemas.openxmlformats.org/officeDocument/2006/relationships/slide" Target="/ppt/slides/slide1.xml" Id="Rb32878fa452a4674" /><Relationship Type="http://schemas.openxmlformats.org/officeDocument/2006/relationships/slide" Target="/ppt/slides/slide2.xml" Id="Rd8aa12dcad1340cb" /><Relationship Type="http://schemas.openxmlformats.org/officeDocument/2006/relationships/slide" Target="/ppt/slides/slide3.xml" Id="R5328afb23e1f4fda" /><Relationship Type="http://schemas.openxmlformats.org/officeDocument/2006/relationships/slide" Target="/ppt/slides/slide4.xml" Id="R0cf848dfc8e64558" /><Relationship Type="http://schemas.openxmlformats.org/officeDocument/2006/relationships/slide" Target="/ppt/slides/slide5.xml" Id="R3db425b057e3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7cbb3d78f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a2ddf0754c2b" /><Relationship Type="http://schemas.openxmlformats.org/officeDocument/2006/relationships/theme" Target="/ppt/slideMasters/theme/theme1.xml" Id="R778a5a95e71a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1a2ddf075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f51722ff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8bfdab67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0251445d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36cf064b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573e653c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