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e2074912ad49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2a3256c9ae451f"/>
  </p:sldMasterIdLst>
  <p:sldIdLst>
    <p:sldId xmlns:r="http://schemas.openxmlformats.org/officeDocument/2006/relationships" id="256" r:id="Rcc876309fc60462c"/>
    <p:sldId xmlns:r="http://schemas.openxmlformats.org/officeDocument/2006/relationships" id="257" r:id="Re2d7b14db7a34f56"/>
    <p:sldId xmlns:r="http://schemas.openxmlformats.org/officeDocument/2006/relationships" id="258" r:id="R941aa3fd3da94a03"/>
    <p:sldId xmlns:r="http://schemas.openxmlformats.org/officeDocument/2006/relationships" id="259" r:id="R2b5485bac09841f1"/>
    <p:sldId xmlns:r="http://schemas.openxmlformats.org/officeDocument/2006/relationships" id="260" r:id="Rf6abd0c7794f4e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2a3256c9ae451f" /><Relationship Type="http://schemas.openxmlformats.org/officeDocument/2006/relationships/slide" Target="/ppt/slides/slide1.xml" Id="Rcc876309fc60462c" /><Relationship Type="http://schemas.openxmlformats.org/officeDocument/2006/relationships/slide" Target="/ppt/slides/slide2.xml" Id="Re2d7b14db7a34f56" /><Relationship Type="http://schemas.openxmlformats.org/officeDocument/2006/relationships/slide" Target="/ppt/slides/slide3.xml" Id="R941aa3fd3da94a03" /><Relationship Type="http://schemas.openxmlformats.org/officeDocument/2006/relationships/slide" Target="/ppt/slides/slide4.xml" Id="R2b5485bac09841f1" /><Relationship Type="http://schemas.openxmlformats.org/officeDocument/2006/relationships/slide" Target="/ppt/slides/slide5.xml" Id="Rf6abd0c7794f4e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8f2db5e6bb45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c993895b147d4" /><Relationship Type="http://schemas.openxmlformats.org/officeDocument/2006/relationships/theme" Target="/ppt/slideMasters/theme/theme1.xml" Id="R1454c63cc4d143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ac993895b147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b7b7673bf47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c209e3fd94d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027e514ec4c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be7d554cc42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28220cc7a4e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KONGSVINGER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KONGSVINGER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KONGSVINGER KOMMUNE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KONGSVINGER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KONGSVINGER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KONGSVINGER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87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postmottak@kongsvinger.kommune.no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www.kongsvinger.kommune.no/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944 117 784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KONGSVINGER KOMMUNE</a:t>
            </a:r>
          </a:p>
        </p:txBody>
      </p:sp>
    </p:spTree>
  </p:cSld>
  <p:clrMapOvr>
    <a:masterClrMapping xmlns:a="http://schemas.openxmlformats.org/drawingml/2006/main"/>
  </p:clrMapOvr>
</p:sld>
</file>