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da2358ca8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75e07336014a00"/>
  </p:sldMasterIdLst>
  <p:sldIdLst>
    <p:sldId xmlns:r="http://schemas.openxmlformats.org/officeDocument/2006/relationships" id="256" r:id="Rccdeba6ae92d48fa"/>
    <p:sldId xmlns:r="http://schemas.openxmlformats.org/officeDocument/2006/relationships" id="257" r:id="R0b4fd6a2945c4b94"/>
    <p:sldId xmlns:r="http://schemas.openxmlformats.org/officeDocument/2006/relationships" id="258" r:id="R3014713600dc4a5a"/>
    <p:sldId xmlns:r="http://schemas.openxmlformats.org/officeDocument/2006/relationships" id="259" r:id="Rb7f3fa5fd58442cd"/>
    <p:sldId xmlns:r="http://schemas.openxmlformats.org/officeDocument/2006/relationships" id="260" r:id="Rbc5d05f8ab6d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5e07336014a00" /><Relationship Type="http://schemas.openxmlformats.org/officeDocument/2006/relationships/slide" Target="/ppt/slides/slide1.xml" Id="Rccdeba6ae92d48fa" /><Relationship Type="http://schemas.openxmlformats.org/officeDocument/2006/relationships/slide" Target="/ppt/slides/slide2.xml" Id="R0b4fd6a2945c4b94" /><Relationship Type="http://schemas.openxmlformats.org/officeDocument/2006/relationships/slide" Target="/ppt/slides/slide3.xml" Id="R3014713600dc4a5a" /><Relationship Type="http://schemas.openxmlformats.org/officeDocument/2006/relationships/slide" Target="/ppt/slides/slide4.xml" Id="Rb7f3fa5fd58442cd" /><Relationship Type="http://schemas.openxmlformats.org/officeDocument/2006/relationships/slide" Target="/ppt/slides/slide5.xml" Id="Rbc5d05f8ab6d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f4392b6a9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efec9f2d2429f" /><Relationship Type="http://schemas.openxmlformats.org/officeDocument/2006/relationships/theme" Target="/ppt/slideMasters/theme/theme1.xml" Id="R43e40b736efc4f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efec9f2d2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5e4c4173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9df1a240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a8e14a2ae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625d8f046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31b69deea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EIDFJORD KOMMUNE ble etablert [år] og holder til i Eidfjord.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Simadalsvegen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67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944 227 121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