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211eda9ef843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1b0f9269734d09"/>
  </p:sldMasterIdLst>
  <p:sldIdLst>
    <p:sldId xmlns:r="http://schemas.openxmlformats.org/officeDocument/2006/relationships" id="256" r:id="R27c16c95ebbc41ba"/>
    <p:sldId xmlns:r="http://schemas.openxmlformats.org/officeDocument/2006/relationships" id="257" r:id="Rc3e012efa428459b"/>
    <p:sldId xmlns:r="http://schemas.openxmlformats.org/officeDocument/2006/relationships" id="258" r:id="Re3c95ceff6f446fd"/>
    <p:sldId xmlns:r="http://schemas.openxmlformats.org/officeDocument/2006/relationships" id="259" r:id="R6507cbe7124c44e6"/>
    <p:sldId xmlns:r="http://schemas.openxmlformats.org/officeDocument/2006/relationships" id="260" r:id="R0f0cc77e7c8344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1b0f9269734d09" /><Relationship Type="http://schemas.openxmlformats.org/officeDocument/2006/relationships/slide" Target="/ppt/slides/slide1.xml" Id="R27c16c95ebbc41ba" /><Relationship Type="http://schemas.openxmlformats.org/officeDocument/2006/relationships/slide" Target="/ppt/slides/slide2.xml" Id="Rc3e012efa428459b" /><Relationship Type="http://schemas.openxmlformats.org/officeDocument/2006/relationships/slide" Target="/ppt/slides/slide3.xml" Id="Re3c95ceff6f446fd" /><Relationship Type="http://schemas.openxmlformats.org/officeDocument/2006/relationships/slide" Target="/ppt/slides/slide4.xml" Id="R6507cbe7124c44e6" /><Relationship Type="http://schemas.openxmlformats.org/officeDocument/2006/relationships/slide" Target="/ppt/slides/slide5.xml" Id="R0f0cc77e7c8344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c2605436f543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5f3c29e2b4b56" /><Relationship Type="http://schemas.openxmlformats.org/officeDocument/2006/relationships/theme" Target="/ppt/slideMasters/theme/theme1.xml" Id="Rc4fdbcb298964a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b5f3c29e2b4b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9de82dc9547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01712861346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1558c69f344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b36fcc83746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b4a89259141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NESODDEN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NESODDEN KOMMUNE ble etablert [år] og holder til i Nesoddtangen.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Kongleveien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1452 Nesoddtangen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 96 43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postmottak@nesodden.kommune.no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www.nesodden.kommune.no/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944 383 565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KOMMUNE</a:t>
            </a:r>
          </a:p>
        </p:txBody>
      </p:sp>
    </p:spTree>
  </p:cSld>
  <p:clrMapOvr>
    <a:masterClrMapping xmlns:a="http://schemas.openxmlformats.org/drawingml/2006/main"/>
  </p:clrMapOvr>
</p:sld>
</file>