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525ac8fa0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9ee537278b4e69"/>
  </p:sldMasterIdLst>
  <p:sldIdLst>
    <p:sldId xmlns:r="http://schemas.openxmlformats.org/officeDocument/2006/relationships" id="256" r:id="R7c5577c3236440ac"/>
    <p:sldId xmlns:r="http://schemas.openxmlformats.org/officeDocument/2006/relationships" id="257" r:id="R084f2278e1044cc7"/>
    <p:sldId xmlns:r="http://schemas.openxmlformats.org/officeDocument/2006/relationships" id="258" r:id="R4b1d59197aa94fb8"/>
    <p:sldId xmlns:r="http://schemas.openxmlformats.org/officeDocument/2006/relationships" id="259" r:id="Rc050d056034145ac"/>
    <p:sldId xmlns:r="http://schemas.openxmlformats.org/officeDocument/2006/relationships" id="260" r:id="R2f26a1ef84fd4caf"/>
    <p:sldId xmlns:r="http://schemas.openxmlformats.org/officeDocument/2006/relationships" id="261" r:id="R51f592c542e24c24"/>
    <p:sldId xmlns:r="http://schemas.openxmlformats.org/officeDocument/2006/relationships" id="262" r:id="R03f9f9d89d0a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ee537278b4e69" /><Relationship Type="http://schemas.openxmlformats.org/officeDocument/2006/relationships/slide" Target="/ppt/slides/slide1.xml" Id="R7c5577c3236440ac" /><Relationship Type="http://schemas.openxmlformats.org/officeDocument/2006/relationships/slide" Target="/ppt/slides/slide2.xml" Id="R084f2278e1044cc7" /><Relationship Type="http://schemas.openxmlformats.org/officeDocument/2006/relationships/slide" Target="/ppt/slides/slide3.xml" Id="R4b1d59197aa94fb8" /><Relationship Type="http://schemas.openxmlformats.org/officeDocument/2006/relationships/slide" Target="/ppt/slides/slide4.xml" Id="Rc050d056034145ac" /><Relationship Type="http://schemas.openxmlformats.org/officeDocument/2006/relationships/slide" Target="/ppt/slides/slide5.xml" Id="R2f26a1ef84fd4caf" /><Relationship Type="http://schemas.openxmlformats.org/officeDocument/2006/relationships/slide" Target="/ppt/slides/slide6.xml" Id="R51f592c542e24c24" /><Relationship Type="http://schemas.openxmlformats.org/officeDocument/2006/relationships/slide" Target="/ppt/slides/slide7.xml" Id="R03f9f9d89d0a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dff55bbe1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e1cb82b5426d" /><Relationship Type="http://schemas.openxmlformats.org/officeDocument/2006/relationships/theme" Target="/ppt/slideMasters/theme/theme1.xml" Id="R5d99e3c175e2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de1cb82b5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803fdf2e9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c2babf0e4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91873b365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98e2ec55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4f8ce8054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a5d0844a6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8a56d7bc9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COGNITO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67 945 735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74 058 708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JOHAN BENNETTER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cognito@bennetter.no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944 698 124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COGNITO AS</a:t>
            </a:r>
          </a:p>
        </p:txBody>
      </p:sp>
    </p:spTree>
  </p:cSld>
  <p:clrMapOvr>
    <a:masterClrMapping xmlns:a="http://schemas.openxmlformats.org/drawingml/2006/main"/>
  </p:clrMapOvr>
</p:sld>
</file>