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bd28fbbb414a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c7e98407d4790"/>
  </p:sldMasterIdLst>
  <p:sldIdLst>
    <p:sldId xmlns:r="http://schemas.openxmlformats.org/officeDocument/2006/relationships" id="256" r:id="R634051148ed44b22"/>
    <p:sldId xmlns:r="http://schemas.openxmlformats.org/officeDocument/2006/relationships" id="257" r:id="R4228a531a5c84e84"/>
    <p:sldId xmlns:r="http://schemas.openxmlformats.org/officeDocument/2006/relationships" id="258" r:id="R89f55ab7736a45a6"/>
    <p:sldId xmlns:r="http://schemas.openxmlformats.org/officeDocument/2006/relationships" id="259" r:id="R3333ed2b7aa642c5"/>
    <p:sldId xmlns:r="http://schemas.openxmlformats.org/officeDocument/2006/relationships" id="260" r:id="R54e7b336403e4d47"/>
    <p:sldId xmlns:r="http://schemas.openxmlformats.org/officeDocument/2006/relationships" id="261" r:id="Ree098657f9fb46dc"/>
    <p:sldId xmlns:r="http://schemas.openxmlformats.org/officeDocument/2006/relationships" id="262" r:id="R1aea3ae0ca39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c7e98407d4790" /><Relationship Type="http://schemas.openxmlformats.org/officeDocument/2006/relationships/slide" Target="/ppt/slides/slide1.xml" Id="R634051148ed44b22" /><Relationship Type="http://schemas.openxmlformats.org/officeDocument/2006/relationships/slide" Target="/ppt/slides/slide2.xml" Id="R4228a531a5c84e84" /><Relationship Type="http://schemas.openxmlformats.org/officeDocument/2006/relationships/slide" Target="/ppt/slides/slide3.xml" Id="R89f55ab7736a45a6" /><Relationship Type="http://schemas.openxmlformats.org/officeDocument/2006/relationships/slide" Target="/ppt/slides/slide4.xml" Id="R3333ed2b7aa642c5" /><Relationship Type="http://schemas.openxmlformats.org/officeDocument/2006/relationships/slide" Target="/ppt/slides/slide5.xml" Id="R54e7b336403e4d47" /><Relationship Type="http://schemas.openxmlformats.org/officeDocument/2006/relationships/slide" Target="/ppt/slides/slide6.xml" Id="Ree098657f9fb46dc" /><Relationship Type="http://schemas.openxmlformats.org/officeDocument/2006/relationships/slide" Target="/ppt/slides/slide7.xml" Id="R1aea3ae0ca39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c78d41e4f41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7cd9c08d94484" /><Relationship Type="http://schemas.openxmlformats.org/officeDocument/2006/relationships/theme" Target="/ppt/slideMasters/theme/theme1.xml" Id="Rc1b0954e8bee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7cd9c08d944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f0d00e434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10df80347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b0851d950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ec1c21542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a245288ca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760e03cd642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0dde117234f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MIDTBYEN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MIDTBYEN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6 523 099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603 532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2 288 798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JOHNSEN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STORSVE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52 16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www.midtbyenregnskap.no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944 850 295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