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786078363346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fda57820254c51"/>
  </p:sldMasterIdLst>
  <p:sldIdLst>
    <p:sldId xmlns:r="http://schemas.openxmlformats.org/officeDocument/2006/relationships" id="256" r:id="R1f4fdc3c8d2b4924"/>
    <p:sldId xmlns:r="http://schemas.openxmlformats.org/officeDocument/2006/relationships" id="257" r:id="R57b3d31d0c864ba9"/>
    <p:sldId xmlns:r="http://schemas.openxmlformats.org/officeDocument/2006/relationships" id="258" r:id="Rf4ae618848944232"/>
    <p:sldId xmlns:r="http://schemas.openxmlformats.org/officeDocument/2006/relationships" id="259" r:id="R097b68e0e3204edf"/>
    <p:sldId xmlns:r="http://schemas.openxmlformats.org/officeDocument/2006/relationships" id="260" r:id="R38a15567eced46f8"/>
    <p:sldId xmlns:r="http://schemas.openxmlformats.org/officeDocument/2006/relationships" id="261" r:id="Rf23d95017b084474"/>
    <p:sldId xmlns:r="http://schemas.openxmlformats.org/officeDocument/2006/relationships" id="262" r:id="R273e0deaf6ae421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fda57820254c51" /><Relationship Type="http://schemas.openxmlformats.org/officeDocument/2006/relationships/slide" Target="/ppt/slides/slide1.xml" Id="R1f4fdc3c8d2b4924" /><Relationship Type="http://schemas.openxmlformats.org/officeDocument/2006/relationships/slide" Target="/ppt/slides/slide2.xml" Id="R57b3d31d0c864ba9" /><Relationship Type="http://schemas.openxmlformats.org/officeDocument/2006/relationships/slide" Target="/ppt/slides/slide3.xml" Id="Rf4ae618848944232" /><Relationship Type="http://schemas.openxmlformats.org/officeDocument/2006/relationships/slide" Target="/ppt/slides/slide4.xml" Id="R097b68e0e3204edf" /><Relationship Type="http://schemas.openxmlformats.org/officeDocument/2006/relationships/slide" Target="/ppt/slides/slide5.xml" Id="R38a15567eced46f8" /><Relationship Type="http://schemas.openxmlformats.org/officeDocument/2006/relationships/slide" Target="/ppt/slides/slide6.xml" Id="Rf23d95017b084474" /><Relationship Type="http://schemas.openxmlformats.org/officeDocument/2006/relationships/slide" Target="/ppt/slides/slide7.xml" Id="R273e0deaf6ae421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7fb9666d744f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cb94590a6b496d" /><Relationship Type="http://schemas.openxmlformats.org/officeDocument/2006/relationships/theme" Target="/ppt/slideMasters/theme/theme1.xml" Id="Rab12b48e86a14e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cb94590a6b496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9072ef80c492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ffb815f1647e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ed63d7bc2b4d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2a415ecb7426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9ea7cf48f74c9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b2b20041b142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77f90e31f4c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SKIEN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SKIEN REGNSKAPSKONTOR AS ble etablert [år] og holder til i Skien.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7 218 342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627 567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1 264 431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3 176 715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JORID ÅSEBØ SOLSTAD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BAKSAAS  –  33,4 %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JANNECKE HASSEL  –  33,2 %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Knudsens veg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3712 Skien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91 51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944 886 923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SKIEN REGNSKAPSKONTOR AS</a:t>
            </a:r>
          </a:p>
        </p:txBody>
      </p:sp>
    </p:spTree>
  </p:cSld>
  <p:clrMapOvr>
    <a:masterClrMapping xmlns:a="http://schemas.openxmlformats.org/drawingml/2006/main"/>
  </p:clrMapOvr>
</p:sld>
</file>