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e570a936f146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639cdfdbf14ad3"/>
  </p:sldMasterIdLst>
  <p:sldIdLst>
    <p:sldId xmlns:r="http://schemas.openxmlformats.org/officeDocument/2006/relationships" id="256" r:id="R8ef46566e97441ca"/>
    <p:sldId xmlns:r="http://schemas.openxmlformats.org/officeDocument/2006/relationships" id="257" r:id="Rc773b9ebb9fb4079"/>
    <p:sldId xmlns:r="http://schemas.openxmlformats.org/officeDocument/2006/relationships" id="258" r:id="R63ef3ac53ea74d88"/>
    <p:sldId xmlns:r="http://schemas.openxmlformats.org/officeDocument/2006/relationships" id="259" r:id="R0f051ac9fa8a4635"/>
    <p:sldId xmlns:r="http://schemas.openxmlformats.org/officeDocument/2006/relationships" id="260" r:id="R940587cf79764927"/>
    <p:sldId xmlns:r="http://schemas.openxmlformats.org/officeDocument/2006/relationships" id="261" r:id="Rf3c1eb8f0028479d"/>
    <p:sldId xmlns:r="http://schemas.openxmlformats.org/officeDocument/2006/relationships" id="262" r:id="Rb4938173f1ec42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639cdfdbf14ad3" /><Relationship Type="http://schemas.openxmlformats.org/officeDocument/2006/relationships/slide" Target="/ppt/slides/slide1.xml" Id="R8ef46566e97441ca" /><Relationship Type="http://schemas.openxmlformats.org/officeDocument/2006/relationships/slide" Target="/ppt/slides/slide2.xml" Id="Rc773b9ebb9fb4079" /><Relationship Type="http://schemas.openxmlformats.org/officeDocument/2006/relationships/slide" Target="/ppt/slides/slide3.xml" Id="R63ef3ac53ea74d88" /><Relationship Type="http://schemas.openxmlformats.org/officeDocument/2006/relationships/slide" Target="/ppt/slides/slide4.xml" Id="R0f051ac9fa8a4635" /><Relationship Type="http://schemas.openxmlformats.org/officeDocument/2006/relationships/slide" Target="/ppt/slides/slide5.xml" Id="R940587cf79764927" /><Relationship Type="http://schemas.openxmlformats.org/officeDocument/2006/relationships/slide" Target="/ppt/slides/slide6.xml" Id="Rf3c1eb8f0028479d" /><Relationship Type="http://schemas.openxmlformats.org/officeDocument/2006/relationships/slide" Target="/ppt/slides/slide7.xml" Id="Rb4938173f1ec42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311b00deae49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40c9b109f4f2d" /><Relationship Type="http://schemas.openxmlformats.org/officeDocument/2006/relationships/theme" Target="/ppt/slideMasters/theme/theme1.xml" Id="R2a9955b4c1b14a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540c9b109f4f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38b0e99f049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eb8820e8e46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5f0b9f9cd4f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e8083479846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bd09b18f847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f3cbec2cd4e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1a11a8a3c4d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NORING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371 405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4 831 993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4 938 283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MAGNUS SÆTHER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MAGNUS SÆTHER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1807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88 40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944 919 260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AS</a:t>
            </a:r>
          </a:p>
        </p:txBody>
      </p:sp>
    </p:spTree>
  </p:cSld>
  <p:clrMapOvr>
    <a:masterClrMapping xmlns:a="http://schemas.openxmlformats.org/drawingml/2006/main"/>
  </p:clrMapOvr>
</p:sld>
</file>