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0f22ba71f24f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85a5d3d474ff6"/>
  </p:sldMasterIdLst>
  <p:sldIdLst>
    <p:sldId xmlns:r="http://schemas.openxmlformats.org/officeDocument/2006/relationships" id="256" r:id="R13dfed0fef8445e7"/>
    <p:sldId xmlns:r="http://schemas.openxmlformats.org/officeDocument/2006/relationships" id="257" r:id="Rea4170687b624200"/>
    <p:sldId xmlns:r="http://schemas.openxmlformats.org/officeDocument/2006/relationships" id="258" r:id="R49c92d56f5534c0d"/>
    <p:sldId xmlns:r="http://schemas.openxmlformats.org/officeDocument/2006/relationships" id="259" r:id="R0b9a34b22921406c"/>
    <p:sldId xmlns:r="http://schemas.openxmlformats.org/officeDocument/2006/relationships" id="260" r:id="Redd3736e7ad1432e"/>
    <p:sldId xmlns:r="http://schemas.openxmlformats.org/officeDocument/2006/relationships" id="261" r:id="Rac656119a14f4228"/>
    <p:sldId xmlns:r="http://schemas.openxmlformats.org/officeDocument/2006/relationships" id="262" r:id="R7512cc4145fd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85a5d3d474ff6" /><Relationship Type="http://schemas.openxmlformats.org/officeDocument/2006/relationships/slide" Target="/ppt/slides/slide1.xml" Id="R13dfed0fef8445e7" /><Relationship Type="http://schemas.openxmlformats.org/officeDocument/2006/relationships/slide" Target="/ppt/slides/slide2.xml" Id="Rea4170687b624200" /><Relationship Type="http://schemas.openxmlformats.org/officeDocument/2006/relationships/slide" Target="/ppt/slides/slide3.xml" Id="R49c92d56f5534c0d" /><Relationship Type="http://schemas.openxmlformats.org/officeDocument/2006/relationships/slide" Target="/ppt/slides/slide4.xml" Id="R0b9a34b22921406c" /><Relationship Type="http://schemas.openxmlformats.org/officeDocument/2006/relationships/slide" Target="/ppt/slides/slide5.xml" Id="Redd3736e7ad1432e" /><Relationship Type="http://schemas.openxmlformats.org/officeDocument/2006/relationships/slide" Target="/ppt/slides/slide6.xml" Id="Rac656119a14f4228" /><Relationship Type="http://schemas.openxmlformats.org/officeDocument/2006/relationships/slide" Target="/ppt/slides/slide7.xml" Id="R7512cc4145fd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ce3d687bb45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bb2047a444190" /><Relationship Type="http://schemas.openxmlformats.org/officeDocument/2006/relationships/theme" Target="/ppt/slideMasters/theme/theme1.xml" Id="R1cd5fd5dc6e546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9bb2047a44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c5f3994e94a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80029b88e42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b5113bf30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c1981ea3e43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95c824c7f42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0df61002b4c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24d75385a4e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Forus Regnskapsservice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Regnskapsservice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 Regnskapsservice A/S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Regnskapsservice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Regnskapsservice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Regnskapsservice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3 138 090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1 685 135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1 438 640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6 383 040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Regnskapsservice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ELISEBET RÆGE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Regnskapsservice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Brannstasjonsveien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78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944 961 615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Regnskapsservice A/S</a:t>
            </a:r>
          </a:p>
        </p:txBody>
      </p:sp>
    </p:spTree>
  </p:cSld>
  <p:clrMapOvr>
    <a:masterClrMapping xmlns:a="http://schemas.openxmlformats.org/drawingml/2006/main"/>
  </p:clrMapOvr>
</p:sld>
</file>