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04177080d3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ac576917f241ab"/>
  </p:sldMasterIdLst>
  <p:sldIdLst>
    <p:sldId xmlns:r="http://schemas.openxmlformats.org/officeDocument/2006/relationships" id="256" r:id="R04db836971f8431b"/>
    <p:sldId xmlns:r="http://schemas.openxmlformats.org/officeDocument/2006/relationships" id="257" r:id="R981ea980eb0e4355"/>
    <p:sldId xmlns:r="http://schemas.openxmlformats.org/officeDocument/2006/relationships" id="258" r:id="R340b6fa9dd5948d8"/>
    <p:sldId xmlns:r="http://schemas.openxmlformats.org/officeDocument/2006/relationships" id="259" r:id="Rafd06ea473624ab1"/>
    <p:sldId xmlns:r="http://schemas.openxmlformats.org/officeDocument/2006/relationships" id="260" r:id="R8ffb05c584f44c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ac576917f241ab" /><Relationship Type="http://schemas.openxmlformats.org/officeDocument/2006/relationships/slide" Target="/ppt/slides/slide1.xml" Id="R04db836971f8431b" /><Relationship Type="http://schemas.openxmlformats.org/officeDocument/2006/relationships/slide" Target="/ppt/slides/slide2.xml" Id="R981ea980eb0e4355" /><Relationship Type="http://schemas.openxmlformats.org/officeDocument/2006/relationships/slide" Target="/ppt/slides/slide3.xml" Id="R340b6fa9dd5948d8" /><Relationship Type="http://schemas.openxmlformats.org/officeDocument/2006/relationships/slide" Target="/ppt/slides/slide4.xml" Id="Rafd06ea473624ab1" /><Relationship Type="http://schemas.openxmlformats.org/officeDocument/2006/relationships/slide" Target="/ppt/slides/slide5.xml" Id="R8ffb05c584f44c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1a242ffd3b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53485ba845ce" /><Relationship Type="http://schemas.openxmlformats.org/officeDocument/2006/relationships/theme" Target="/ppt/slideMasters/theme/theme1.xml" Id="R2840a21b27fd422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2a53485ba845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d3b87129c4f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15d305aad244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d297e0ea04d9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971f0ed1341e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49c0103ffd490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SMØLA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SMØLA KOMMUNE ble etablert [år] og holder til i Smøla.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SMØLA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6570 Smøla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54 46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postmottak@smola.kommune.no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www.smola.kommune.no/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945 012 986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SMØLA KOMMUNE</a:t>
            </a:r>
          </a:p>
        </p:txBody>
      </p:sp>
    </p:spTree>
  </p:cSld>
  <p:clrMapOvr>
    <a:masterClrMapping xmlns:a="http://schemas.openxmlformats.org/drawingml/2006/main"/>
  </p:clrMapOvr>
</p:sld>
</file>