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5dab30e0d347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f0202255084c93"/>
  </p:sldMasterIdLst>
  <p:sldIdLst>
    <p:sldId xmlns:r="http://schemas.openxmlformats.org/officeDocument/2006/relationships" id="256" r:id="Rd7b8bcd0ce144259"/>
    <p:sldId xmlns:r="http://schemas.openxmlformats.org/officeDocument/2006/relationships" id="257" r:id="R0c177f3fcf2d464f"/>
    <p:sldId xmlns:r="http://schemas.openxmlformats.org/officeDocument/2006/relationships" id="258" r:id="R4f9544d2b5de4362"/>
    <p:sldId xmlns:r="http://schemas.openxmlformats.org/officeDocument/2006/relationships" id="259" r:id="R5ce667c95cb24569"/>
    <p:sldId xmlns:r="http://schemas.openxmlformats.org/officeDocument/2006/relationships" id="260" r:id="Rad23cc905b4d4fc7"/>
    <p:sldId xmlns:r="http://schemas.openxmlformats.org/officeDocument/2006/relationships" id="261" r:id="Ref6ec7f3bd38418b"/>
    <p:sldId xmlns:r="http://schemas.openxmlformats.org/officeDocument/2006/relationships" id="262" r:id="R1bc61ce1ba9c4f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f0202255084c93" /><Relationship Type="http://schemas.openxmlformats.org/officeDocument/2006/relationships/slide" Target="/ppt/slides/slide1.xml" Id="Rd7b8bcd0ce144259" /><Relationship Type="http://schemas.openxmlformats.org/officeDocument/2006/relationships/slide" Target="/ppt/slides/slide2.xml" Id="R0c177f3fcf2d464f" /><Relationship Type="http://schemas.openxmlformats.org/officeDocument/2006/relationships/slide" Target="/ppt/slides/slide3.xml" Id="R4f9544d2b5de4362" /><Relationship Type="http://schemas.openxmlformats.org/officeDocument/2006/relationships/slide" Target="/ppt/slides/slide4.xml" Id="R5ce667c95cb24569" /><Relationship Type="http://schemas.openxmlformats.org/officeDocument/2006/relationships/slide" Target="/ppt/slides/slide5.xml" Id="Rad23cc905b4d4fc7" /><Relationship Type="http://schemas.openxmlformats.org/officeDocument/2006/relationships/slide" Target="/ppt/slides/slide6.xml" Id="Ref6ec7f3bd38418b" /><Relationship Type="http://schemas.openxmlformats.org/officeDocument/2006/relationships/slide" Target="/ppt/slides/slide7.xml" Id="R1bc61ce1ba9c4f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cb6d6e66584f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ec64fd5054edc" /><Relationship Type="http://schemas.openxmlformats.org/officeDocument/2006/relationships/theme" Target="/ppt/slideMasters/theme/theme1.xml" Id="R459c18bbbda542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2ec64fd5054e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c44c93f8c44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1c7a7ad114f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075a10abb42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e941222574a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11aeade224e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a158fef7a4c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aa81f286a4f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 A LUNDE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A LUNDE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 A LUNDE AS ble etablert [år] og holder til i Bygstad.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A LUNDE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A LUNDE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A LUNDE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3 190 265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506 009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256 148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5 240 959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9 321 670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A LUNDE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BIRKELAND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 GUNN MELHEIM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BIRKELAND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STINE THERESE BIRKELAND  –  8,3 %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A LUNDE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6977 Bygstad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71 72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945 238 267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A LUNDE AS</a:t>
            </a:r>
          </a:p>
        </p:txBody>
      </p:sp>
    </p:spTree>
  </p:cSld>
  <p:clrMapOvr>
    <a:masterClrMapping xmlns:a="http://schemas.openxmlformats.org/drawingml/2006/main"/>
  </p:clrMapOvr>
</p:sld>
</file>