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f46a19ddc74e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9a895e75414d86"/>
  </p:sldMasterIdLst>
  <p:sldIdLst>
    <p:sldId xmlns:r="http://schemas.openxmlformats.org/officeDocument/2006/relationships" id="256" r:id="R2fb436ec987c42b9"/>
    <p:sldId xmlns:r="http://schemas.openxmlformats.org/officeDocument/2006/relationships" id="257" r:id="R2cc580185584485e"/>
    <p:sldId xmlns:r="http://schemas.openxmlformats.org/officeDocument/2006/relationships" id="258" r:id="R1f215c20012e4562"/>
    <p:sldId xmlns:r="http://schemas.openxmlformats.org/officeDocument/2006/relationships" id="259" r:id="R30bb8deca591439c"/>
    <p:sldId xmlns:r="http://schemas.openxmlformats.org/officeDocument/2006/relationships" id="260" r:id="R9d2de0e657484f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9a895e75414d86" /><Relationship Type="http://schemas.openxmlformats.org/officeDocument/2006/relationships/slide" Target="/ppt/slides/slide1.xml" Id="R2fb436ec987c42b9" /><Relationship Type="http://schemas.openxmlformats.org/officeDocument/2006/relationships/slide" Target="/ppt/slides/slide2.xml" Id="R2cc580185584485e" /><Relationship Type="http://schemas.openxmlformats.org/officeDocument/2006/relationships/slide" Target="/ppt/slides/slide3.xml" Id="R1f215c20012e4562" /><Relationship Type="http://schemas.openxmlformats.org/officeDocument/2006/relationships/slide" Target="/ppt/slides/slide4.xml" Id="R30bb8deca591439c" /><Relationship Type="http://schemas.openxmlformats.org/officeDocument/2006/relationships/slide" Target="/ppt/slides/slide5.xml" Id="R9d2de0e657484f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3cbb3ab8d45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7febc211d44fb" /><Relationship Type="http://schemas.openxmlformats.org/officeDocument/2006/relationships/theme" Target="/ppt/slideMasters/theme/theme1.xml" Id="Rd7804eee24114f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57febc211d44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587d46e1e44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48a94c9b047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3897a3a1748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e2108e49248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d80b0f2bc48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RAKKESTAD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RAKKESTAD KOMMUNE ble etablert [år] og holder til i Rakkestad.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1890 Rakkestad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22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postmottak@rakkestad.kommune.no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www.rakkestad.kommune.no/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945 372 281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