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f4dbd2cb324c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ed2d826144a7f"/>
  </p:sldMasterIdLst>
  <p:sldIdLst>
    <p:sldId xmlns:r="http://schemas.openxmlformats.org/officeDocument/2006/relationships" id="256" r:id="Rfaa63aafea0a46f7"/>
    <p:sldId xmlns:r="http://schemas.openxmlformats.org/officeDocument/2006/relationships" id="257" r:id="R15a9b2e67b664767"/>
    <p:sldId xmlns:r="http://schemas.openxmlformats.org/officeDocument/2006/relationships" id="258" r:id="R7d5dd927a165440f"/>
    <p:sldId xmlns:r="http://schemas.openxmlformats.org/officeDocument/2006/relationships" id="259" r:id="R72c6a134ab4f4b7a"/>
    <p:sldId xmlns:r="http://schemas.openxmlformats.org/officeDocument/2006/relationships" id="260" r:id="R6d030b894dc941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ed2d826144a7f" /><Relationship Type="http://schemas.openxmlformats.org/officeDocument/2006/relationships/slide" Target="/ppt/slides/slide1.xml" Id="Rfaa63aafea0a46f7" /><Relationship Type="http://schemas.openxmlformats.org/officeDocument/2006/relationships/slide" Target="/ppt/slides/slide2.xml" Id="R15a9b2e67b664767" /><Relationship Type="http://schemas.openxmlformats.org/officeDocument/2006/relationships/slide" Target="/ppt/slides/slide3.xml" Id="R7d5dd927a165440f" /><Relationship Type="http://schemas.openxmlformats.org/officeDocument/2006/relationships/slide" Target="/ppt/slides/slide4.xml" Id="R72c6a134ab4f4b7a" /><Relationship Type="http://schemas.openxmlformats.org/officeDocument/2006/relationships/slide" Target="/ppt/slides/slide5.xml" Id="R6d030b894dc941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dc47f0bd5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de1c7d98942ad" /><Relationship Type="http://schemas.openxmlformats.org/officeDocument/2006/relationships/theme" Target="/ppt/slideMasters/theme/theme1.xml" Id="R91803bc78bb0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de1c7d989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b0de79a904f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cb9a4b0bf46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9f0d642b2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44d46679c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ebb07f6c040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LØDINGEN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LØDINGEN KOMMUNE ble etablert [år] og holder til i Lødingen.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8410 Lødingen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98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postmottak@lodingen.kommune.no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www.lodingen.kommune.no/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945 468 661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LØDINGEN KOMMUNE</a:t>
            </a:r>
          </a:p>
        </p:txBody>
      </p:sp>
    </p:spTree>
  </p:cSld>
  <p:clrMapOvr>
    <a:masterClrMapping xmlns:a="http://schemas.openxmlformats.org/drawingml/2006/main"/>
  </p:clrMapOvr>
</p:sld>
</file>