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d566ab828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cab9ede6c4adc"/>
  </p:sldMasterIdLst>
  <p:sldIdLst>
    <p:sldId xmlns:r="http://schemas.openxmlformats.org/officeDocument/2006/relationships" id="256" r:id="Rb386ec9a2497469b"/>
    <p:sldId xmlns:r="http://schemas.openxmlformats.org/officeDocument/2006/relationships" id="257" r:id="Rde103eedf681424a"/>
    <p:sldId xmlns:r="http://schemas.openxmlformats.org/officeDocument/2006/relationships" id="258" r:id="R3c699fca65ea4a2a"/>
    <p:sldId xmlns:r="http://schemas.openxmlformats.org/officeDocument/2006/relationships" id="259" r:id="R36b3dc570d1d4214"/>
    <p:sldId xmlns:r="http://schemas.openxmlformats.org/officeDocument/2006/relationships" id="260" r:id="R40b67023578e43a4"/>
    <p:sldId xmlns:r="http://schemas.openxmlformats.org/officeDocument/2006/relationships" id="261" r:id="Rccb0025ab3db4977"/>
    <p:sldId xmlns:r="http://schemas.openxmlformats.org/officeDocument/2006/relationships" id="262" r:id="R9362bb5396a2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cab9ede6c4adc" /><Relationship Type="http://schemas.openxmlformats.org/officeDocument/2006/relationships/slide" Target="/ppt/slides/slide1.xml" Id="Rb386ec9a2497469b" /><Relationship Type="http://schemas.openxmlformats.org/officeDocument/2006/relationships/slide" Target="/ppt/slides/slide2.xml" Id="Rde103eedf681424a" /><Relationship Type="http://schemas.openxmlformats.org/officeDocument/2006/relationships/slide" Target="/ppt/slides/slide3.xml" Id="R3c699fca65ea4a2a" /><Relationship Type="http://schemas.openxmlformats.org/officeDocument/2006/relationships/slide" Target="/ppt/slides/slide4.xml" Id="R36b3dc570d1d4214" /><Relationship Type="http://schemas.openxmlformats.org/officeDocument/2006/relationships/slide" Target="/ppt/slides/slide5.xml" Id="R40b67023578e43a4" /><Relationship Type="http://schemas.openxmlformats.org/officeDocument/2006/relationships/slide" Target="/ppt/slides/slide6.xml" Id="Rccb0025ab3db4977" /><Relationship Type="http://schemas.openxmlformats.org/officeDocument/2006/relationships/slide" Target="/ppt/slides/slide7.xml" Id="R9362bb5396a2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face0467d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0a4a9a2d4885" /><Relationship Type="http://schemas.openxmlformats.org/officeDocument/2006/relationships/theme" Target="/ppt/slideMasters/theme/theme1.xml" Id="R7bcc684bef3f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50a4a9a2d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60707c53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3b64fbfe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8851bffe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88d694745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bb51dacb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6b6fc908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31d3f7f7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MO-BAKKEN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MO-BAKKEN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−2 733 607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17 280 695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METTE SKEIE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SKEIE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265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945 489 731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MO-BAKKEN AS</a:t>
            </a:r>
          </a:p>
        </p:txBody>
      </p:sp>
    </p:spTree>
  </p:cSld>
  <p:clrMapOvr>
    <a:masterClrMapping xmlns:a="http://schemas.openxmlformats.org/drawingml/2006/main"/>
  </p:clrMapOvr>
</p:sld>
</file>