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76405d186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477a051334baa"/>
  </p:sldMasterIdLst>
  <p:sldIdLst>
    <p:sldId xmlns:r="http://schemas.openxmlformats.org/officeDocument/2006/relationships" id="256" r:id="R07a6431ac2fe47e9"/>
    <p:sldId xmlns:r="http://schemas.openxmlformats.org/officeDocument/2006/relationships" id="257" r:id="Rfff52fa9c3f148d2"/>
    <p:sldId xmlns:r="http://schemas.openxmlformats.org/officeDocument/2006/relationships" id="258" r:id="R24dbccee7332448c"/>
    <p:sldId xmlns:r="http://schemas.openxmlformats.org/officeDocument/2006/relationships" id="259" r:id="R06ebf292722746e0"/>
    <p:sldId xmlns:r="http://schemas.openxmlformats.org/officeDocument/2006/relationships" id="260" r:id="R14a4924336ff493c"/>
    <p:sldId xmlns:r="http://schemas.openxmlformats.org/officeDocument/2006/relationships" id="261" r:id="R83a2b2b2be844807"/>
    <p:sldId xmlns:r="http://schemas.openxmlformats.org/officeDocument/2006/relationships" id="262" r:id="R7bf6518f1878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477a051334baa" /><Relationship Type="http://schemas.openxmlformats.org/officeDocument/2006/relationships/slide" Target="/ppt/slides/slide1.xml" Id="R07a6431ac2fe47e9" /><Relationship Type="http://schemas.openxmlformats.org/officeDocument/2006/relationships/slide" Target="/ppt/slides/slide2.xml" Id="Rfff52fa9c3f148d2" /><Relationship Type="http://schemas.openxmlformats.org/officeDocument/2006/relationships/slide" Target="/ppt/slides/slide3.xml" Id="R24dbccee7332448c" /><Relationship Type="http://schemas.openxmlformats.org/officeDocument/2006/relationships/slide" Target="/ppt/slides/slide4.xml" Id="R06ebf292722746e0" /><Relationship Type="http://schemas.openxmlformats.org/officeDocument/2006/relationships/slide" Target="/ppt/slides/slide5.xml" Id="R14a4924336ff493c" /><Relationship Type="http://schemas.openxmlformats.org/officeDocument/2006/relationships/slide" Target="/ppt/slides/slide6.xml" Id="R83a2b2b2be844807" /><Relationship Type="http://schemas.openxmlformats.org/officeDocument/2006/relationships/slide" Target="/ppt/slides/slide7.xml" Id="R7bf6518f1878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f7c828c55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6669611744e79" /><Relationship Type="http://schemas.openxmlformats.org/officeDocument/2006/relationships/theme" Target="/ppt/slideMasters/theme/theme1.xml" Id="R805c251d1339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666961174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e00e88632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bbbb5a6a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749feaa8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6dd170b0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10990f8b5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09cf2f31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16574da543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