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a829774c2147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ca419e4d724e35"/>
  </p:sldMasterIdLst>
  <p:sldIdLst>
    <p:sldId xmlns:r="http://schemas.openxmlformats.org/officeDocument/2006/relationships" id="256" r:id="R375bc780111d4ad8"/>
    <p:sldId xmlns:r="http://schemas.openxmlformats.org/officeDocument/2006/relationships" id="257" r:id="R30560e37aae045dc"/>
    <p:sldId xmlns:r="http://schemas.openxmlformats.org/officeDocument/2006/relationships" id="258" r:id="R6d68001d1c77478d"/>
    <p:sldId xmlns:r="http://schemas.openxmlformats.org/officeDocument/2006/relationships" id="259" r:id="Ra16ccb2d74b04aa5"/>
    <p:sldId xmlns:r="http://schemas.openxmlformats.org/officeDocument/2006/relationships" id="260" r:id="R1c3ad22a79ba46a5"/>
    <p:sldId xmlns:r="http://schemas.openxmlformats.org/officeDocument/2006/relationships" id="261" r:id="Reba1415c7ef14f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ca419e4d724e35" /><Relationship Type="http://schemas.openxmlformats.org/officeDocument/2006/relationships/slide" Target="/ppt/slides/slide1.xml" Id="R375bc780111d4ad8" /><Relationship Type="http://schemas.openxmlformats.org/officeDocument/2006/relationships/slide" Target="/ppt/slides/slide2.xml" Id="R30560e37aae045dc" /><Relationship Type="http://schemas.openxmlformats.org/officeDocument/2006/relationships/slide" Target="/ppt/slides/slide3.xml" Id="R6d68001d1c77478d" /><Relationship Type="http://schemas.openxmlformats.org/officeDocument/2006/relationships/slide" Target="/ppt/slides/slide4.xml" Id="Ra16ccb2d74b04aa5" /><Relationship Type="http://schemas.openxmlformats.org/officeDocument/2006/relationships/slide" Target="/ppt/slides/slide5.xml" Id="R1c3ad22a79ba46a5" /><Relationship Type="http://schemas.openxmlformats.org/officeDocument/2006/relationships/slide" Target="/ppt/slides/slide6.xml" Id="Reba1415c7ef14f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66ea7e20d45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11258d8094bf7" /><Relationship Type="http://schemas.openxmlformats.org/officeDocument/2006/relationships/theme" Target="/ppt/slideMasters/theme/theme1.xml" Id="R3004d60659074c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a11258d8094b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1ca7720724f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870f8193b48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0322236144e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33d9496e445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c3389f8784d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6864ea2a446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LILLEHAMMER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05 05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postmottak@lillehammer.kommune.no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www.lillehammer.kommune.no/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945 578 564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