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cca111655ef447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f0afa652c794930"/>
  </p:sldMasterIdLst>
  <p:sldIdLst>
    <p:sldId xmlns:r="http://schemas.openxmlformats.org/officeDocument/2006/relationships" id="256" r:id="R5e98a6dd7d5e4fce"/>
    <p:sldId xmlns:r="http://schemas.openxmlformats.org/officeDocument/2006/relationships" id="257" r:id="R5abbd55d26ff48ec"/>
    <p:sldId xmlns:r="http://schemas.openxmlformats.org/officeDocument/2006/relationships" id="258" r:id="R120849d9c308467a"/>
    <p:sldId xmlns:r="http://schemas.openxmlformats.org/officeDocument/2006/relationships" id="259" r:id="Rcb33d9715caa4a0a"/>
    <p:sldId xmlns:r="http://schemas.openxmlformats.org/officeDocument/2006/relationships" id="260" r:id="R48abda779786437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f0afa652c794930" /><Relationship Type="http://schemas.openxmlformats.org/officeDocument/2006/relationships/slide" Target="/ppt/slides/slide1.xml" Id="R5e98a6dd7d5e4fce" /><Relationship Type="http://schemas.openxmlformats.org/officeDocument/2006/relationships/slide" Target="/ppt/slides/slide2.xml" Id="R5abbd55d26ff48ec" /><Relationship Type="http://schemas.openxmlformats.org/officeDocument/2006/relationships/slide" Target="/ppt/slides/slide3.xml" Id="R120849d9c308467a" /><Relationship Type="http://schemas.openxmlformats.org/officeDocument/2006/relationships/slide" Target="/ppt/slides/slide4.xml" Id="Rcb33d9715caa4a0a" /><Relationship Type="http://schemas.openxmlformats.org/officeDocument/2006/relationships/slide" Target="/ppt/slides/slide5.xml" Id="R48abda779786437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8a9e8bc31b5424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9e014097a348d2" /><Relationship Type="http://schemas.openxmlformats.org/officeDocument/2006/relationships/theme" Target="/ppt/slideMasters/theme/theme1.xml" Id="Rd757a6804425482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49e014097a348d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2bf2298b244a7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e390d24717464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dc54fd1056431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8c803137c64c6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8998f6a91d410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LILLEHAMMER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LILLEHAMMER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LILLEHAMMER KOMMUNE ble etablert [år] og holder til i Lillehammer.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LILLEHAMMER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LILLEHAMMER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LILLEHAMMER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51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2609 Lillehammer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61 05 05 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postmottak@lillehammer.kommune.no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www.lillehammer.kommune.no/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945 578 564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LILLEHAMMER KOMMUNE</a:t>
            </a:r>
          </a:p>
        </p:txBody>
      </p:sp>
    </p:spTree>
  </p:cSld>
  <p:clrMapOvr>
    <a:masterClrMapping xmlns:a="http://schemas.openxmlformats.org/drawingml/2006/main"/>
  </p:clrMapOvr>
</p:sld>
</file>