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6c0ea382b47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89a372c4a64822"/>
  </p:sldMasterIdLst>
  <p:sldIdLst>
    <p:sldId xmlns:r="http://schemas.openxmlformats.org/officeDocument/2006/relationships" id="256" r:id="R138bf9fb1d344759"/>
    <p:sldId xmlns:r="http://schemas.openxmlformats.org/officeDocument/2006/relationships" id="257" r:id="R625e87fbf6464e8f"/>
    <p:sldId xmlns:r="http://schemas.openxmlformats.org/officeDocument/2006/relationships" id="258" r:id="Re7380991276f4d0d"/>
    <p:sldId xmlns:r="http://schemas.openxmlformats.org/officeDocument/2006/relationships" id="259" r:id="R7088f13f82c64f12"/>
    <p:sldId xmlns:r="http://schemas.openxmlformats.org/officeDocument/2006/relationships" id="260" r:id="R47a2637111bd49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9a372c4a64822" /><Relationship Type="http://schemas.openxmlformats.org/officeDocument/2006/relationships/slide" Target="/ppt/slides/slide1.xml" Id="R138bf9fb1d344759" /><Relationship Type="http://schemas.openxmlformats.org/officeDocument/2006/relationships/slide" Target="/ppt/slides/slide2.xml" Id="R625e87fbf6464e8f" /><Relationship Type="http://schemas.openxmlformats.org/officeDocument/2006/relationships/slide" Target="/ppt/slides/slide3.xml" Id="Re7380991276f4d0d" /><Relationship Type="http://schemas.openxmlformats.org/officeDocument/2006/relationships/slide" Target="/ppt/slides/slide4.xml" Id="R7088f13f82c64f12" /><Relationship Type="http://schemas.openxmlformats.org/officeDocument/2006/relationships/slide" Target="/ppt/slides/slide5.xml" Id="R47a2637111bd49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a30cef99b44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6ec352c234658" /><Relationship Type="http://schemas.openxmlformats.org/officeDocument/2006/relationships/theme" Target="/ppt/slideMasters/theme/theme1.xml" Id="Rd34a0d58fd2240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76ec352c2346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edbfd26a447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79f0430064d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f113cbd3f4c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c91e9455442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0626c0f95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MASFJORDEN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MASFJORDEN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MASFJORDEN KOMMUNE ble etablert [år] og holder til i Masfjordnes.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MASFJORDEN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MASFJORDEN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MASFJORDEN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Austfjordvegen 2724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5981 Masfjordnes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16 62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erlend.kvamsdal@masfjorden.kommune.no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www.masfjorden.kommune.no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945 627 913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MASFJORDEN KOMMUNE</a:t>
            </a:r>
          </a:p>
        </p:txBody>
      </p:sp>
    </p:spTree>
  </p:cSld>
  <p:clrMapOvr>
    <a:masterClrMapping xmlns:a="http://schemas.openxmlformats.org/drawingml/2006/main"/>
  </p:clrMapOvr>
</p:sld>
</file>