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0b201a1ef44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3f1a86de64622"/>
  </p:sldMasterIdLst>
  <p:sldIdLst>
    <p:sldId xmlns:r="http://schemas.openxmlformats.org/officeDocument/2006/relationships" id="256" r:id="R5df2e6e975a84693"/>
    <p:sldId xmlns:r="http://schemas.openxmlformats.org/officeDocument/2006/relationships" id="257" r:id="R4ed8e27424734a61"/>
    <p:sldId xmlns:r="http://schemas.openxmlformats.org/officeDocument/2006/relationships" id="258" r:id="R79de5556245e486e"/>
    <p:sldId xmlns:r="http://schemas.openxmlformats.org/officeDocument/2006/relationships" id="259" r:id="R04d7f3b4d1004c49"/>
    <p:sldId xmlns:r="http://schemas.openxmlformats.org/officeDocument/2006/relationships" id="260" r:id="R156093d9f8ec4fac"/>
    <p:sldId xmlns:r="http://schemas.openxmlformats.org/officeDocument/2006/relationships" id="261" r:id="Rc0670e06ab474736"/>
    <p:sldId xmlns:r="http://schemas.openxmlformats.org/officeDocument/2006/relationships" id="262" r:id="Rece9f08f53bd44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3f1a86de64622" /><Relationship Type="http://schemas.openxmlformats.org/officeDocument/2006/relationships/slide" Target="/ppt/slides/slide1.xml" Id="R5df2e6e975a84693" /><Relationship Type="http://schemas.openxmlformats.org/officeDocument/2006/relationships/slide" Target="/ppt/slides/slide2.xml" Id="R4ed8e27424734a61" /><Relationship Type="http://schemas.openxmlformats.org/officeDocument/2006/relationships/slide" Target="/ppt/slides/slide3.xml" Id="R79de5556245e486e" /><Relationship Type="http://schemas.openxmlformats.org/officeDocument/2006/relationships/slide" Target="/ppt/slides/slide4.xml" Id="R04d7f3b4d1004c49" /><Relationship Type="http://schemas.openxmlformats.org/officeDocument/2006/relationships/slide" Target="/ppt/slides/slide5.xml" Id="R156093d9f8ec4fac" /><Relationship Type="http://schemas.openxmlformats.org/officeDocument/2006/relationships/slide" Target="/ppt/slides/slide6.xml" Id="Rc0670e06ab474736" /><Relationship Type="http://schemas.openxmlformats.org/officeDocument/2006/relationships/slide" Target="/ppt/slides/slide7.xml" Id="Rece9f08f53bd44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b1dac86f5c49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196831f6247d3" /><Relationship Type="http://schemas.openxmlformats.org/officeDocument/2006/relationships/theme" Target="/ppt/slideMasters/theme/theme1.xml" Id="Rdf1b374473ee45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196831f6247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d0628ee3046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e4dc2e2b341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6de90fd09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59de1cc4f4b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0bf3ef1f64f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05512519d4c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f5cf92aad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KASU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96 555 000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1 218 307 000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1 222 633 000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Alle 2-4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945 819 987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KASU AS</a:t>
            </a:r>
          </a:p>
        </p:txBody>
      </p:sp>
    </p:spTree>
  </p:cSld>
  <p:clrMapOvr>
    <a:masterClrMapping xmlns:a="http://schemas.openxmlformats.org/drawingml/2006/main"/>
  </p:clrMapOvr>
</p:sld>
</file>