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82def829034d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67ca4bef434515"/>
  </p:sldMasterIdLst>
  <p:sldIdLst>
    <p:sldId xmlns:r="http://schemas.openxmlformats.org/officeDocument/2006/relationships" id="256" r:id="R04fedd7e90b64437"/>
    <p:sldId xmlns:r="http://schemas.openxmlformats.org/officeDocument/2006/relationships" id="257" r:id="R0e8d73a7b39e4fb9"/>
    <p:sldId xmlns:r="http://schemas.openxmlformats.org/officeDocument/2006/relationships" id="258" r:id="R818c943bf97a4223"/>
    <p:sldId xmlns:r="http://schemas.openxmlformats.org/officeDocument/2006/relationships" id="259" r:id="Rd3b05fbb86d14bc4"/>
    <p:sldId xmlns:r="http://schemas.openxmlformats.org/officeDocument/2006/relationships" id="260" r:id="R5173f839def541f2"/>
    <p:sldId xmlns:r="http://schemas.openxmlformats.org/officeDocument/2006/relationships" id="261" r:id="R753a0fd963224d4c"/>
    <p:sldId xmlns:r="http://schemas.openxmlformats.org/officeDocument/2006/relationships" id="262" r:id="R4deae4e51cc64b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67ca4bef434515" /><Relationship Type="http://schemas.openxmlformats.org/officeDocument/2006/relationships/slide" Target="/ppt/slides/slide1.xml" Id="R04fedd7e90b64437" /><Relationship Type="http://schemas.openxmlformats.org/officeDocument/2006/relationships/slide" Target="/ppt/slides/slide2.xml" Id="R0e8d73a7b39e4fb9" /><Relationship Type="http://schemas.openxmlformats.org/officeDocument/2006/relationships/slide" Target="/ppt/slides/slide3.xml" Id="R818c943bf97a4223" /><Relationship Type="http://schemas.openxmlformats.org/officeDocument/2006/relationships/slide" Target="/ppt/slides/slide4.xml" Id="Rd3b05fbb86d14bc4" /><Relationship Type="http://schemas.openxmlformats.org/officeDocument/2006/relationships/slide" Target="/ppt/slides/slide5.xml" Id="R5173f839def541f2" /><Relationship Type="http://schemas.openxmlformats.org/officeDocument/2006/relationships/slide" Target="/ppt/slides/slide6.xml" Id="R753a0fd963224d4c" /><Relationship Type="http://schemas.openxmlformats.org/officeDocument/2006/relationships/slide" Target="/ppt/slides/slide7.xml" Id="R4deae4e51cc64b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cefeb6d7040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76f6c3460b437d" /><Relationship Type="http://schemas.openxmlformats.org/officeDocument/2006/relationships/theme" Target="/ppt/slideMasters/theme/theme1.xml" Id="R7dde3afbe6fd4b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76f6c3460b43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87b09fc6143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a95381d8ac4b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d464160f6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18312fd2246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63bc150da541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be4ba469e847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524a5db404b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SUNDE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SUNDE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61 917 665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666 638 247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698 235 861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BERTIL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Karenlyst Allé 2-4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93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945 880 902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SUNDE INVEST AS</a:t>
            </a:r>
          </a:p>
        </p:txBody>
      </p:sp>
    </p:spTree>
  </p:cSld>
  <p:clrMapOvr>
    <a:masterClrMapping xmlns:a="http://schemas.openxmlformats.org/drawingml/2006/main"/>
  </p:clrMapOvr>
</p:sld>
</file>