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fe40b98fa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be442d5bf4611"/>
  </p:sldMasterIdLst>
  <p:sldIdLst>
    <p:sldId xmlns:r="http://schemas.openxmlformats.org/officeDocument/2006/relationships" id="256" r:id="Rfc83975e6d9d4feb"/>
    <p:sldId xmlns:r="http://schemas.openxmlformats.org/officeDocument/2006/relationships" id="257" r:id="Re4e804064d8b4740"/>
    <p:sldId xmlns:r="http://schemas.openxmlformats.org/officeDocument/2006/relationships" id="258" r:id="R118f62f9af084a4f"/>
    <p:sldId xmlns:r="http://schemas.openxmlformats.org/officeDocument/2006/relationships" id="259" r:id="Rf465b84205de4da5"/>
    <p:sldId xmlns:r="http://schemas.openxmlformats.org/officeDocument/2006/relationships" id="260" r:id="Ra8b619018e854e1b"/>
    <p:sldId xmlns:r="http://schemas.openxmlformats.org/officeDocument/2006/relationships" id="261" r:id="R8f21abb3bb404171"/>
    <p:sldId xmlns:r="http://schemas.openxmlformats.org/officeDocument/2006/relationships" id="262" r:id="Rcd84c4d3573b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be442d5bf4611" /><Relationship Type="http://schemas.openxmlformats.org/officeDocument/2006/relationships/slide" Target="/ppt/slides/slide1.xml" Id="Rfc83975e6d9d4feb" /><Relationship Type="http://schemas.openxmlformats.org/officeDocument/2006/relationships/slide" Target="/ppt/slides/slide2.xml" Id="Re4e804064d8b4740" /><Relationship Type="http://schemas.openxmlformats.org/officeDocument/2006/relationships/slide" Target="/ppt/slides/slide3.xml" Id="R118f62f9af084a4f" /><Relationship Type="http://schemas.openxmlformats.org/officeDocument/2006/relationships/slide" Target="/ppt/slides/slide4.xml" Id="Rf465b84205de4da5" /><Relationship Type="http://schemas.openxmlformats.org/officeDocument/2006/relationships/slide" Target="/ppt/slides/slide5.xml" Id="Ra8b619018e854e1b" /><Relationship Type="http://schemas.openxmlformats.org/officeDocument/2006/relationships/slide" Target="/ppt/slides/slide6.xml" Id="R8f21abb3bb404171" /><Relationship Type="http://schemas.openxmlformats.org/officeDocument/2006/relationships/slide" Target="/ppt/slides/slide7.xml" Id="Rcd84c4d3573b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ba819dbd3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644c38bb3414d" /><Relationship Type="http://schemas.openxmlformats.org/officeDocument/2006/relationships/theme" Target="/ppt/slideMasters/theme/theme1.xml" Id="Rb5d9d567660c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644c38bb3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1a011a32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e7617710f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c7f7ca23b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df45eb6a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83e60d60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80ae1e2ff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341791ec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DEVOLDS REGNSKAPSKONTOR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GARDSHOL BJØRNDAL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MØLMESDAL SIVERTSEN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PER NORANG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STIANSEN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BERNHARD LUNDVANG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KIRSTI KALVENES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945 893 893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