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2aa156457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8596ee5ae4df4"/>
  </p:sldMasterIdLst>
  <p:sldIdLst>
    <p:sldId xmlns:r="http://schemas.openxmlformats.org/officeDocument/2006/relationships" id="256" r:id="R0ab8a066614d4f07"/>
    <p:sldId xmlns:r="http://schemas.openxmlformats.org/officeDocument/2006/relationships" id="257" r:id="R59dae3e7eb294fef"/>
    <p:sldId xmlns:r="http://schemas.openxmlformats.org/officeDocument/2006/relationships" id="258" r:id="R2fa761a5a64a4460"/>
    <p:sldId xmlns:r="http://schemas.openxmlformats.org/officeDocument/2006/relationships" id="259" r:id="R5d404644e1dd44af"/>
    <p:sldId xmlns:r="http://schemas.openxmlformats.org/officeDocument/2006/relationships" id="260" r:id="R0456fb62e476475e"/>
    <p:sldId xmlns:r="http://schemas.openxmlformats.org/officeDocument/2006/relationships" id="261" r:id="R558639b90d884767"/>
    <p:sldId xmlns:r="http://schemas.openxmlformats.org/officeDocument/2006/relationships" id="262" r:id="Ra886528f3faf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8596ee5ae4df4" /><Relationship Type="http://schemas.openxmlformats.org/officeDocument/2006/relationships/slide" Target="/ppt/slides/slide1.xml" Id="R0ab8a066614d4f07" /><Relationship Type="http://schemas.openxmlformats.org/officeDocument/2006/relationships/slide" Target="/ppt/slides/slide2.xml" Id="R59dae3e7eb294fef" /><Relationship Type="http://schemas.openxmlformats.org/officeDocument/2006/relationships/slide" Target="/ppt/slides/slide3.xml" Id="R2fa761a5a64a4460" /><Relationship Type="http://schemas.openxmlformats.org/officeDocument/2006/relationships/slide" Target="/ppt/slides/slide4.xml" Id="R5d404644e1dd44af" /><Relationship Type="http://schemas.openxmlformats.org/officeDocument/2006/relationships/slide" Target="/ppt/slides/slide5.xml" Id="R0456fb62e476475e" /><Relationship Type="http://schemas.openxmlformats.org/officeDocument/2006/relationships/slide" Target="/ppt/slides/slide6.xml" Id="R558639b90d884767" /><Relationship Type="http://schemas.openxmlformats.org/officeDocument/2006/relationships/slide" Target="/ppt/slides/slide7.xml" Id="Ra886528f3faf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686716ee0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1cac4136d468e" /><Relationship Type="http://schemas.openxmlformats.org/officeDocument/2006/relationships/theme" Target="/ppt/slideMasters/theme/theme1.xml" Id="R3019d08fee4b45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b1cac4136d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9f78e8d8a43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010ada2c6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d54a53e0e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24d47fdde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3151f8ae5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d33e8772b4e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ddb7f8dee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63 232 531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62 179 598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64 836 215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175 778 335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181 313 540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945 911 573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