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14ee88abf042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0193fc732e4c91"/>
  </p:sldMasterIdLst>
  <p:sldIdLst>
    <p:sldId xmlns:r="http://schemas.openxmlformats.org/officeDocument/2006/relationships" id="256" r:id="Ra0eccf65cacd4fbd"/>
    <p:sldId xmlns:r="http://schemas.openxmlformats.org/officeDocument/2006/relationships" id="257" r:id="R2fb3e6b2806a4cea"/>
    <p:sldId xmlns:r="http://schemas.openxmlformats.org/officeDocument/2006/relationships" id="258" r:id="R86c0614dde6b4ad8"/>
    <p:sldId xmlns:r="http://schemas.openxmlformats.org/officeDocument/2006/relationships" id="259" r:id="R0c26e7f2d14342be"/>
    <p:sldId xmlns:r="http://schemas.openxmlformats.org/officeDocument/2006/relationships" id="260" r:id="Ra4e4a61f88d5444b"/>
    <p:sldId xmlns:r="http://schemas.openxmlformats.org/officeDocument/2006/relationships" id="261" r:id="R5f95c23d7d3a4292"/>
    <p:sldId xmlns:r="http://schemas.openxmlformats.org/officeDocument/2006/relationships" id="262" r:id="R9d29b2ad5af84d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0193fc732e4c91" /><Relationship Type="http://schemas.openxmlformats.org/officeDocument/2006/relationships/slide" Target="/ppt/slides/slide1.xml" Id="Ra0eccf65cacd4fbd" /><Relationship Type="http://schemas.openxmlformats.org/officeDocument/2006/relationships/slide" Target="/ppt/slides/slide2.xml" Id="R2fb3e6b2806a4cea" /><Relationship Type="http://schemas.openxmlformats.org/officeDocument/2006/relationships/slide" Target="/ppt/slides/slide3.xml" Id="R86c0614dde6b4ad8" /><Relationship Type="http://schemas.openxmlformats.org/officeDocument/2006/relationships/slide" Target="/ppt/slides/slide4.xml" Id="R0c26e7f2d14342be" /><Relationship Type="http://schemas.openxmlformats.org/officeDocument/2006/relationships/slide" Target="/ppt/slides/slide5.xml" Id="Ra4e4a61f88d5444b" /><Relationship Type="http://schemas.openxmlformats.org/officeDocument/2006/relationships/slide" Target="/ppt/slides/slide6.xml" Id="R5f95c23d7d3a4292" /><Relationship Type="http://schemas.openxmlformats.org/officeDocument/2006/relationships/slide" Target="/ppt/slides/slide7.xml" Id="R9d29b2ad5af84d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d1d0b2590c41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bde8248c04a40" /><Relationship Type="http://schemas.openxmlformats.org/officeDocument/2006/relationships/theme" Target="/ppt/slideMasters/theme/theme1.xml" Id="R0781b58365cf47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6bde8248c04a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7351a92724f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0d90b893c4c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28370a8a844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7d506f23645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c4b69bd6b41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37a7323e64f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64eeffe9b4c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VAAK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VAAK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41 432 904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4 166 700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3 252 564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161 917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15 690 187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THORNTON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22200400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grant@no.gt.com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www.grantthornton.no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946 063 940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