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9dda199a8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ec40ef50841b9"/>
  </p:sldMasterIdLst>
  <p:sldIdLst>
    <p:sldId xmlns:r="http://schemas.openxmlformats.org/officeDocument/2006/relationships" id="256" r:id="R9281131f607f4822"/>
    <p:sldId xmlns:r="http://schemas.openxmlformats.org/officeDocument/2006/relationships" id="257" r:id="R4c130dd4b320478b"/>
    <p:sldId xmlns:r="http://schemas.openxmlformats.org/officeDocument/2006/relationships" id="258" r:id="R3135e4016b064d71"/>
    <p:sldId xmlns:r="http://schemas.openxmlformats.org/officeDocument/2006/relationships" id="259" r:id="Rabafb4afd8e644b7"/>
    <p:sldId xmlns:r="http://schemas.openxmlformats.org/officeDocument/2006/relationships" id="260" r:id="Rfe2f472b52434ee3"/>
    <p:sldId xmlns:r="http://schemas.openxmlformats.org/officeDocument/2006/relationships" id="261" r:id="Rb9dcce2b2dd2468f"/>
    <p:sldId xmlns:r="http://schemas.openxmlformats.org/officeDocument/2006/relationships" id="262" r:id="Rfc266a66bdf8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ec40ef50841b9" /><Relationship Type="http://schemas.openxmlformats.org/officeDocument/2006/relationships/slide" Target="/ppt/slides/slide1.xml" Id="R9281131f607f4822" /><Relationship Type="http://schemas.openxmlformats.org/officeDocument/2006/relationships/slide" Target="/ppt/slides/slide2.xml" Id="R4c130dd4b320478b" /><Relationship Type="http://schemas.openxmlformats.org/officeDocument/2006/relationships/slide" Target="/ppt/slides/slide3.xml" Id="R3135e4016b064d71" /><Relationship Type="http://schemas.openxmlformats.org/officeDocument/2006/relationships/slide" Target="/ppt/slides/slide4.xml" Id="Rabafb4afd8e644b7" /><Relationship Type="http://schemas.openxmlformats.org/officeDocument/2006/relationships/slide" Target="/ppt/slides/slide5.xml" Id="Rfe2f472b52434ee3" /><Relationship Type="http://schemas.openxmlformats.org/officeDocument/2006/relationships/slide" Target="/ppt/slides/slide6.xml" Id="Rb9dcce2b2dd2468f" /><Relationship Type="http://schemas.openxmlformats.org/officeDocument/2006/relationships/slide" Target="/ppt/slides/slide7.xml" Id="Rfc266a66bdf8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a3f1fa02c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0925eb19f4e9f" /><Relationship Type="http://schemas.openxmlformats.org/officeDocument/2006/relationships/theme" Target="/ppt/slideMasters/theme/theme1.xml" Id="Re80479254f89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0925eb19f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a6b7c5adc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04c731f9c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3cf2e0b79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723bdc87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9a9672e6d4d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ce29f5cc8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48a82aab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J UGLAND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UGLAND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184 419 936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1 333 117 518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1 651 901 619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NIKOLAI TØNNEVOLD 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M. Uglands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29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jjuc@jjuc.no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www.jjuc.no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946 229 660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UGLAND HOLDING AS</a:t>
            </a:r>
          </a:p>
        </p:txBody>
      </p:sp>
    </p:spTree>
  </p:cSld>
  <p:clrMapOvr>
    <a:masterClrMapping xmlns:a="http://schemas.openxmlformats.org/drawingml/2006/main"/>
  </p:clrMapOvr>
</p:sld>
</file>