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a009fede9248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3526f5d7840ad"/>
  </p:sldMasterIdLst>
  <p:sldIdLst>
    <p:sldId xmlns:r="http://schemas.openxmlformats.org/officeDocument/2006/relationships" id="256" r:id="R94d32489c0934d0c"/>
    <p:sldId xmlns:r="http://schemas.openxmlformats.org/officeDocument/2006/relationships" id="257" r:id="R58d9f30b7cdf4bd6"/>
    <p:sldId xmlns:r="http://schemas.openxmlformats.org/officeDocument/2006/relationships" id="258" r:id="R76e68082d27a492f"/>
    <p:sldId xmlns:r="http://schemas.openxmlformats.org/officeDocument/2006/relationships" id="259" r:id="R87d439a1b8654930"/>
    <p:sldId xmlns:r="http://schemas.openxmlformats.org/officeDocument/2006/relationships" id="260" r:id="Rbbf851e6d93c4e08"/>
    <p:sldId xmlns:r="http://schemas.openxmlformats.org/officeDocument/2006/relationships" id="261" r:id="Rcafe82d0be48411e"/>
    <p:sldId xmlns:r="http://schemas.openxmlformats.org/officeDocument/2006/relationships" id="262" r:id="R9be160d73e87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3526f5d7840ad" /><Relationship Type="http://schemas.openxmlformats.org/officeDocument/2006/relationships/slide" Target="/ppt/slides/slide1.xml" Id="R94d32489c0934d0c" /><Relationship Type="http://schemas.openxmlformats.org/officeDocument/2006/relationships/slide" Target="/ppt/slides/slide2.xml" Id="R58d9f30b7cdf4bd6" /><Relationship Type="http://schemas.openxmlformats.org/officeDocument/2006/relationships/slide" Target="/ppt/slides/slide3.xml" Id="R76e68082d27a492f" /><Relationship Type="http://schemas.openxmlformats.org/officeDocument/2006/relationships/slide" Target="/ppt/slides/slide4.xml" Id="R87d439a1b8654930" /><Relationship Type="http://schemas.openxmlformats.org/officeDocument/2006/relationships/slide" Target="/ppt/slides/slide5.xml" Id="Rbbf851e6d93c4e08" /><Relationship Type="http://schemas.openxmlformats.org/officeDocument/2006/relationships/slide" Target="/ppt/slides/slide6.xml" Id="Rcafe82d0be48411e" /><Relationship Type="http://schemas.openxmlformats.org/officeDocument/2006/relationships/slide" Target="/ppt/slides/slide7.xml" Id="R9be160d73e87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f409654df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4bb2d99b422c" /><Relationship Type="http://schemas.openxmlformats.org/officeDocument/2006/relationships/theme" Target="/ppt/slideMasters/theme/theme1.xml" Id="Rceee646a93aa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874bb2d99b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ac3f499a044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85a0d04df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283929fa945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76a46e36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10a67f1ea4d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a048c936f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504afcdf6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AmCar Verksted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AmCar Verksted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AmCar Verksted A/S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AmCar Verksted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AmCar Verksted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AmCar Verksted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10 110 482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116 875 862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134 215 247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AmCar Verksted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KRISTENSEN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TAGE KRISTENSEN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KRISTENSEN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AmCar Verksted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946 237 949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AmCar Verksted A/S</a:t>
            </a:r>
          </a:p>
        </p:txBody>
      </p:sp>
    </p:spTree>
  </p:cSld>
  <p:clrMapOvr>
    <a:masterClrMapping xmlns:a="http://schemas.openxmlformats.org/drawingml/2006/main"/>
  </p:clrMapOvr>
</p:sld>
</file>