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ecbcf05dd47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d0556a8a4450a"/>
  </p:sldMasterIdLst>
  <p:sldIdLst>
    <p:sldId xmlns:r="http://schemas.openxmlformats.org/officeDocument/2006/relationships" id="256" r:id="Rf4d16af43716414e"/>
    <p:sldId xmlns:r="http://schemas.openxmlformats.org/officeDocument/2006/relationships" id="257" r:id="Rea9389cb67fc4ace"/>
    <p:sldId xmlns:r="http://schemas.openxmlformats.org/officeDocument/2006/relationships" id="258" r:id="R7b23b63a551d4c11"/>
    <p:sldId xmlns:r="http://schemas.openxmlformats.org/officeDocument/2006/relationships" id="259" r:id="R1ef0f8382ecc481e"/>
    <p:sldId xmlns:r="http://schemas.openxmlformats.org/officeDocument/2006/relationships" id="260" r:id="Rd3bdadb93e584b82"/>
    <p:sldId xmlns:r="http://schemas.openxmlformats.org/officeDocument/2006/relationships" id="261" r:id="R8b9aa2efa7954609"/>
    <p:sldId xmlns:r="http://schemas.openxmlformats.org/officeDocument/2006/relationships" id="262" r:id="R936b7c8eb70c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d0556a8a4450a" /><Relationship Type="http://schemas.openxmlformats.org/officeDocument/2006/relationships/slide" Target="/ppt/slides/slide1.xml" Id="Rf4d16af43716414e" /><Relationship Type="http://schemas.openxmlformats.org/officeDocument/2006/relationships/slide" Target="/ppt/slides/slide2.xml" Id="Rea9389cb67fc4ace" /><Relationship Type="http://schemas.openxmlformats.org/officeDocument/2006/relationships/slide" Target="/ppt/slides/slide3.xml" Id="R7b23b63a551d4c11" /><Relationship Type="http://schemas.openxmlformats.org/officeDocument/2006/relationships/slide" Target="/ppt/slides/slide4.xml" Id="R1ef0f8382ecc481e" /><Relationship Type="http://schemas.openxmlformats.org/officeDocument/2006/relationships/slide" Target="/ppt/slides/slide5.xml" Id="Rd3bdadb93e584b82" /><Relationship Type="http://schemas.openxmlformats.org/officeDocument/2006/relationships/slide" Target="/ppt/slides/slide6.xml" Id="R8b9aa2efa7954609" /><Relationship Type="http://schemas.openxmlformats.org/officeDocument/2006/relationships/slide" Target="/ppt/slides/slide7.xml" Id="R936b7c8eb70c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3897af7c345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6459fc9274f01" /><Relationship Type="http://schemas.openxmlformats.org/officeDocument/2006/relationships/theme" Target="/ppt/slideMasters/theme/theme1.xml" Id="R7d9dcdbcfe9d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6459fc927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26547056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e24fe069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9f90cb5c8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804269977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47c746a3d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de218871f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b32d02252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INNHERRED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INNHERRED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INNHERRED EIENDOM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INNHERRED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INNHERRED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INNHERRED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8 486 966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INNHERRED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ARNE GILSTAD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INNHERRED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Alstadhaugvegen 391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946 559 903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INNHERRED EIENDOM AS</a:t>
            </a:r>
          </a:p>
        </p:txBody>
      </p:sp>
    </p:spTree>
  </p:cSld>
  <p:clrMapOvr>
    <a:masterClrMapping xmlns:a="http://schemas.openxmlformats.org/drawingml/2006/main"/>
  </p:clrMapOvr>
</p:sld>
</file>