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37147ad13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96095560443bc"/>
  </p:sldMasterIdLst>
  <p:sldIdLst>
    <p:sldId xmlns:r="http://schemas.openxmlformats.org/officeDocument/2006/relationships" id="256" r:id="R155f0c6e55264dac"/>
    <p:sldId xmlns:r="http://schemas.openxmlformats.org/officeDocument/2006/relationships" id="257" r:id="Rdee551faa5b94715"/>
    <p:sldId xmlns:r="http://schemas.openxmlformats.org/officeDocument/2006/relationships" id="258" r:id="R7ef981ba8bfe448a"/>
    <p:sldId xmlns:r="http://schemas.openxmlformats.org/officeDocument/2006/relationships" id="259" r:id="R0d4b2af46a054e31"/>
    <p:sldId xmlns:r="http://schemas.openxmlformats.org/officeDocument/2006/relationships" id="260" r:id="Ra13fc7fbf39d4d75"/>
    <p:sldId xmlns:r="http://schemas.openxmlformats.org/officeDocument/2006/relationships" id="261" r:id="R163bfc11a2bf4d5d"/>
    <p:sldId xmlns:r="http://schemas.openxmlformats.org/officeDocument/2006/relationships" id="262" r:id="Rc68eab69e2ab4a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96095560443bc" /><Relationship Type="http://schemas.openxmlformats.org/officeDocument/2006/relationships/slide" Target="/ppt/slides/slide1.xml" Id="R155f0c6e55264dac" /><Relationship Type="http://schemas.openxmlformats.org/officeDocument/2006/relationships/slide" Target="/ppt/slides/slide2.xml" Id="Rdee551faa5b94715" /><Relationship Type="http://schemas.openxmlformats.org/officeDocument/2006/relationships/slide" Target="/ppt/slides/slide3.xml" Id="R7ef981ba8bfe448a" /><Relationship Type="http://schemas.openxmlformats.org/officeDocument/2006/relationships/slide" Target="/ppt/slides/slide4.xml" Id="R0d4b2af46a054e31" /><Relationship Type="http://schemas.openxmlformats.org/officeDocument/2006/relationships/slide" Target="/ppt/slides/slide5.xml" Id="Ra13fc7fbf39d4d75" /><Relationship Type="http://schemas.openxmlformats.org/officeDocument/2006/relationships/slide" Target="/ppt/slides/slide6.xml" Id="R163bfc11a2bf4d5d" /><Relationship Type="http://schemas.openxmlformats.org/officeDocument/2006/relationships/slide" Target="/ppt/slides/slide7.xml" Id="Rc68eab69e2ab4a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94b5e58634e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6c2f5c3a4e77" /><Relationship Type="http://schemas.openxmlformats.org/officeDocument/2006/relationships/theme" Target="/ppt/slideMasters/theme/theme1.xml" Id="R741e7be879034f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f6c2f5c3a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549d0d2e244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cb6f0eff143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657818ed2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4da3083d4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9db47283d48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4bfc49576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c11b6b96949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 Brygge Hotell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Brygge Hotell A/S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49 479 163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6 811 386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16 311 311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cc.skagenbrygge@choice.no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946 585 068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 Brygge Hotell A/S</a:t>
            </a:r>
          </a:p>
        </p:txBody>
      </p:sp>
    </p:spTree>
  </p:cSld>
  <p:clrMapOvr>
    <a:masterClrMapping xmlns:a="http://schemas.openxmlformats.org/drawingml/2006/main"/>
  </p:clrMapOvr>
</p:sld>
</file>