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810131b11e45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2c14bf99e94b38"/>
  </p:sldMasterIdLst>
  <p:sldIdLst>
    <p:sldId xmlns:r="http://schemas.openxmlformats.org/officeDocument/2006/relationships" id="256" r:id="R1a62c2fe3b4d402f"/>
    <p:sldId xmlns:r="http://schemas.openxmlformats.org/officeDocument/2006/relationships" id="257" r:id="R98482bc1295a4ccb"/>
    <p:sldId xmlns:r="http://schemas.openxmlformats.org/officeDocument/2006/relationships" id="258" r:id="Rb8dc5bb25c0444bc"/>
    <p:sldId xmlns:r="http://schemas.openxmlformats.org/officeDocument/2006/relationships" id="259" r:id="R6c87dad1b43c4193"/>
    <p:sldId xmlns:r="http://schemas.openxmlformats.org/officeDocument/2006/relationships" id="260" r:id="R63570d23c2be43de"/>
    <p:sldId xmlns:r="http://schemas.openxmlformats.org/officeDocument/2006/relationships" id="261" r:id="Rf4ad180b33744af2"/>
    <p:sldId xmlns:r="http://schemas.openxmlformats.org/officeDocument/2006/relationships" id="262" r:id="Rb7964381c28942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2c14bf99e94b38" /><Relationship Type="http://schemas.openxmlformats.org/officeDocument/2006/relationships/slide" Target="/ppt/slides/slide1.xml" Id="R1a62c2fe3b4d402f" /><Relationship Type="http://schemas.openxmlformats.org/officeDocument/2006/relationships/slide" Target="/ppt/slides/slide2.xml" Id="R98482bc1295a4ccb" /><Relationship Type="http://schemas.openxmlformats.org/officeDocument/2006/relationships/slide" Target="/ppt/slides/slide3.xml" Id="Rb8dc5bb25c0444bc" /><Relationship Type="http://schemas.openxmlformats.org/officeDocument/2006/relationships/slide" Target="/ppt/slides/slide4.xml" Id="R6c87dad1b43c4193" /><Relationship Type="http://schemas.openxmlformats.org/officeDocument/2006/relationships/slide" Target="/ppt/slides/slide5.xml" Id="R63570d23c2be43de" /><Relationship Type="http://schemas.openxmlformats.org/officeDocument/2006/relationships/slide" Target="/ppt/slides/slide6.xml" Id="Rf4ad180b33744af2" /><Relationship Type="http://schemas.openxmlformats.org/officeDocument/2006/relationships/slide" Target="/ppt/slides/slide7.xml" Id="Rb7964381c28942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c42b1ac9f747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7c95c733041c3" /><Relationship Type="http://schemas.openxmlformats.org/officeDocument/2006/relationships/theme" Target="/ppt/slideMasters/theme/theme1.xml" Id="Rec724e2feab24a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77c95c733041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1702481404f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6dd7e6a4a4d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6d38a099f43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1a5b321074e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00cc0a8df47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614c488ab4a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98c26305248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ERNST &amp; YOUNG COMPLIANCE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COMPLIANCE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ERNST &amp; YOUNG COMPLIANCE SERVICES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COMPLIANCE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COMPLIANCE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COMPLIANCE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69 699 804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7 854 394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8 724 723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31 328 658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COMPLIANCE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ERNST &amp; YOUNG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COMPLIANCE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Stortorvet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24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946 823 465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COMPLIANCE SERVICES AS</a:t>
            </a:r>
          </a:p>
        </p:txBody>
      </p:sp>
    </p:spTree>
  </p:cSld>
  <p:clrMapOvr>
    <a:masterClrMapping xmlns:a="http://schemas.openxmlformats.org/drawingml/2006/main"/>
  </p:clrMapOvr>
</p:sld>
</file>