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aa170932b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7b087edba4ad7"/>
  </p:sldMasterIdLst>
  <p:sldIdLst>
    <p:sldId xmlns:r="http://schemas.openxmlformats.org/officeDocument/2006/relationships" id="256" r:id="Rfaae2f8c3c344fdb"/>
    <p:sldId xmlns:r="http://schemas.openxmlformats.org/officeDocument/2006/relationships" id="257" r:id="Rd966ccf31ed14a4e"/>
    <p:sldId xmlns:r="http://schemas.openxmlformats.org/officeDocument/2006/relationships" id="258" r:id="Rdf786fd0a979438e"/>
    <p:sldId xmlns:r="http://schemas.openxmlformats.org/officeDocument/2006/relationships" id="259" r:id="Ra3ce0e7c41f246c1"/>
    <p:sldId xmlns:r="http://schemas.openxmlformats.org/officeDocument/2006/relationships" id="260" r:id="Ra89cd9b4d57e462c"/>
    <p:sldId xmlns:r="http://schemas.openxmlformats.org/officeDocument/2006/relationships" id="261" r:id="Rbbd1adb9bd5d4abc"/>
    <p:sldId xmlns:r="http://schemas.openxmlformats.org/officeDocument/2006/relationships" id="262" r:id="R2f311c3201bb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7b087edba4ad7" /><Relationship Type="http://schemas.openxmlformats.org/officeDocument/2006/relationships/slide" Target="/ppt/slides/slide1.xml" Id="Rfaae2f8c3c344fdb" /><Relationship Type="http://schemas.openxmlformats.org/officeDocument/2006/relationships/slide" Target="/ppt/slides/slide2.xml" Id="Rd966ccf31ed14a4e" /><Relationship Type="http://schemas.openxmlformats.org/officeDocument/2006/relationships/slide" Target="/ppt/slides/slide3.xml" Id="Rdf786fd0a979438e" /><Relationship Type="http://schemas.openxmlformats.org/officeDocument/2006/relationships/slide" Target="/ppt/slides/slide4.xml" Id="Ra3ce0e7c41f246c1" /><Relationship Type="http://schemas.openxmlformats.org/officeDocument/2006/relationships/slide" Target="/ppt/slides/slide5.xml" Id="Ra89cd9b4d57e462c" /><Relationship Type="http://schemas.openxmlformats.org/officeDocument/2006/relationships/slide" Target="/ppt/slides/slide6.xml" Id="Rbbd1adb9bd5d4abc" /><Relationship Type="http://schemas.openxmlformats.org/officeDocument/2006/relationships/slide" Target="/ppt/slides/slide7.xml" Id="R2f311c3201bb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18cf9936f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dd43956b4d64" /><Relationship Type="http://schemas.openxmlformats.org/officeDocument/2006/relationships/theme" Target="/ppt/slideMasters/theme/theme1.xml" Id="R75c2f58d294e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add43956b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fd6b2805a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4efda9ec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6ffbfd1d4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32609ae2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68c396e9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286761fe3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e42e220d3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PORTFOLIO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PORTFOLIO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14 502 781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86 431 789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93 088 170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946 948 292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