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2ba0028b1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6355a981d487d"/>
  </p:sldMasterIdLst>
  <p:sldIdLst>
    <p:sldId xmlns:r="http://schemas.openxmlformats.org/officeDocument/2006/relationships" id="256" r:id="R09ef0e0a5f3f4ab4"/>
    <p:sldId xmlns:r="http://schemas.openxmlformats.org/officeDocument/2006/relationships" id="257" r:id="R8d73035f7a594942"/>
    <p:sldId xmlns:r="http://schemas.openxmlformats.org/officeDocument/2006/relationships" id="258" r:id="Rff6a8ccf2a0f4304"/>
    <p:sldId xmlns:r="http://schemas.openxmlformats.org/officeDocument/2006/relationships" id="259" r:id="R5f258a6c3fe54257"/>
    <p:sldId xmlns:r="http://schemas.openxmlformats.org/officeDocument/2006/relationships" id="260" r:id="Rf31f18c2649f4130"/>
    <p:sldId xmlns:r="http://schemas.openxmlformats.org/officeDocument/2006/relationships" id="261" r:id="Rf283fe07123d44f3"/>
    <p:sldId xmlns:r="http://schemas.openxmlformats.org/officeDocument/2006/relationships" id="262" r:id="R12eaa65eb883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6355a981d487d" /><Relationship Type="http://schemas.openxmlformats.org/officeDocument/2006/relationships/slide" Target="/ppt/slides/slide1.xml" Id="R09ef0e0a5f3f4ab4" /><Relationship Type="http://schemas.openxmlformats.org/officeDocument/2006/relationships/slide" Target="/ppt/slides/slide2.xml" Id="R8d73035f7a594942" /><Relationship Type="http://schemas.openxmlformats.org/officeDocument/2006/relationships/slide" Target="/ppt/slides/slide3.xml" Id="Rff6a8ccf2a0f4304" /><Relationship Type="http://schemas.openxmlformats.org/officeDocument/2006/relationships/slide" Target="/ppt/slides/slide4.xml" Id="R5f258a6c3fe54257" /><Relationship Type="http://schemas.openxmlformats.org/officeDocument/2006/relationships/slide" Target="/ppt/slides/slide5.xml" Id="Rf31f18c2649f4130" /><Relationship Type="http://schemas.openxmlformats.org/officeDocument/2006/relationships/slide" Target="/ppt/slides/slide6.xml" Id="Rf283fe07123d44f3" /><Relationship Type="http://schemas.openxmlformats.org/officeDocument/2006/relationships/slide" Target="/ppt/slides/slide7.xml" Id="R12eaa65eb883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e36931098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f7f851584be3" /><Relationship Type="http://schemas.openxmlformats.org/officeDocument/2006/relationships/theme" Target="/ppt/slideMasters/theme/theme1.xml" Id="R4c1b31573caa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5f7f85158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564bdb2a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888440db3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c582031fd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b3cc53cea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229a922a1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bdd3bd27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ccb45c92e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