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7742637a9041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f05e6abbcc47b1"/>
  </p:sldMasterIdLst>
  <p:sldIdLst>
    <p:sldId xmlns:r="http://schemas.openxmlformats.org/officeDocument/2006/relationships" id="256" r:id="R43f015a9e5da4fef"/>
    <p:sldId xmlns:r="http://schemas.openxmlformats.org/officeDocument/2006/relationships" id="257" r:id="R393603cf7c1c4c1d"/>
    <p:sldId xmlns:r="http://schemas.openxmlformats.org/officeDocument/2006/relationships" id="258" r:id="R195ce0d5b0a24793"/>
    <p:sldId xmlns:r="http://schemas.openxmlformats.org/officeDocument/2006/relationships" id="259" r:id="R2f800624e3cb43e3"/>
    <p:sldId xmlns:r="http://schemas.openxmlformats.org/officeDocument/2006/relationships" id="260" r:id="Re4124b3c396148b6"/>
    <p:sldId xmlns:r="http://schemas.openxmlformats.org/officeDocument/2006/relationships" id="261" r:id="Re39c889f99d74af9"/>
    <p:sldId xmlns:r="http://schemas.openxmlformats.org/officeDocument/2006/relationships" id="262" r:id="Re1e2f540c72049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f05e6abbcc47b1" /><Relationship Type="http://schemas.openxmlformats.org/officeDocument/2006/relationships/slide" Target="/ppt/slides/slide1.xml" Id="R43f015a9e5da4fef" /><Relationship Type="http://schemas.openxmlformats.org/officeDocument/2006/relationships/slide" Target="/ppt/slides/slide2.xml" Id="R393603cf7c1c4c1d" /><Relationship Type="http://schemas.openxmlformats.org/officeDocument/2006/relationships/slide" Target="/ppt/slides/slide3.xml" Id="R195ce0d5b0a24793" /><Relationship Type="http://schemas.openxmlformats.org/officeDocument/2006/relationships/slide" Target="/ppt/slides/slide4.xml" Id="R2f800624e3cb43e3" /><Relationship Type="http://schemas.openxmlformats.org/officeDocument/2006/relationships/slide" Target="/ppt/slides/slide5.xml" Id="Re4124b3c396148b6" /><Relationship Type="http://schemas.openxmlformats.org/officeDocument/2006/relationships/slide" Target="/ppt/slides/slide6.xml" Id="Re39c889f99d74af9" /><Relationship Type="http://schemas.openxmlformats.org/officeDocument/2006/relationships/slide" Target="/ppt/slides/slide7.xml" Id="Re1e2f540c72049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e23e01c4a044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dc693cf4b4c55" /><Relationship Type="http://schemas.openxmlformats.org/officeDocument/2006/relationships/theme" Target="/ppt/slideMasters/theme/theme1.xml" Id="Rcf3336cf71cd4c1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5dc693cf4b4c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e99ab7c3f843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b2222aa584b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173304acb4f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89581532d640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ba895f37084b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12cb3846fa4f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c7ec3346d94a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RECON REGNSKAP A/S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RECON REGNSKAP A/S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6 479 091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1 229 061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1 065 293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1 463 394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4 023 908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KVELLO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KVITVANG JOHANSEN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HELENE ANDERSEN BJERKENÅS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RECON REGNSKAP A/S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Verftsgata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7800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47 98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firmapost@recon.no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947 250 310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RECON REGNSKAP A/S</a:t>
            </a:r>
          </a:p>
        </p:txBody>
      </p:sp>
    </p:spTree>
  </p:cSld>
  <p:clrMapOvr>
    <a:masterClrMapping xmlns:a="http://schemas.openxmlformats.org/drawingml/2006/main"/>
  </p:clrMapOvr>
</p:sld>
</file>