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9775fad3514d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dfd3fa024f44ff"/>
  </p:sldMasterIdLst>
  <p:sldIdLst>
    <p:sldId xmlns:r="http://schemas.openxmlformats.org/officeDocument/2006/relationships" id="256" r:id="Rb33a029d7fb54744"/>
    <p:sldId xmlns:r="http://schemas.openxmlformats.org/officeDocument/2006/relationships" id="257" r:id="Ra229687c9dfb4dd8"/>
    <p:sldId xmlns:r="http://schemas.openxmlformats.org/officeDocument/2006/relationships" id="258" r:id="R8855a1a548e2496f"/>
    <p:sldId xmlns:r="http://schemas.openxmlformats.org/officeDocument/2006/relationships" id="259" r:id="Rfcf89189a90542be"/>
    <p:sldId xmlns:r="http://schemas.openxmlformats.org/officeDocument/2006/relationships" id="260" r:id="R27e468a6212a4be3"/>
    <p:sldId xmlns:r="http://schemas.openxmlformats.org/officeDocument/2006/relationships" id="261" r:id="Rf3830f6079774048"/>
    <p:sldId xmlns:r="http://schemas.openxmlformats.org/officeDocument/2006/relationships" id="262" r:id="R8da1a8b3ea5846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dfd3fa024f44ff" /><Relationship Type="http://schemas.openxmlformats.org/officeDocument/2006/relationships/slide" Target="/ppt/slides/slide1.xml" Id="Rb33a029d7fb54744" /><Relationship Type="http://schemas.openxmlformats.org/officeDocument/2006/relationships/slide" Target="/ppt/slides/slide2.xml" Id="Ra229687c9dfb4dd8" /><Relationship Type="http://schemas.openxmlformats.org/officeDocument/2006/relationships/slide" Target="/ppt/slides/slide3.xml" Id="R8855a1a548e2496f" /><Relationship Type="http://schemas.openxmlformats.org/officeDocument/2006/relationships/slide" Target="/ppt/slides/slide4.xml" Id="Rfcf89189a90542be" /><Relationship Type="http://schemas.openxmlformats.org/officeDocument/2006/relationships/slide" Target="/ppt/slides/slide5.xml" Id="R27e468a6212a4be3" /><Relationship Type="http://schemas.openxmlformats.org/officeDocument/2006/relationships/slide" Target="/ppt/slides/slide6.xml" Id="Rf3830f6079774048" /><Relationship Type="http://schemas.openxmlformats.org/officeDocument/2006/relationships/slide" Target="/ppt/slides/slide7.xml" Id="R8da1a8b3ea5846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97f4d8ad1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a40cb6cc34f87" /><Relationship Type="http://schemas.openxmlformats.org/officeDocument/2006/relationships/theme" Target="/ppt/slideMasters/theme/theme1.xml" Id="Rc6970202a851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a40cb6cc34f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b90703692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1bf31563d44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ae5bbf69f48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ef2b6a08c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0819459e74c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c68b0858a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6cd33a9f643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NORDENFJELDSKE EIENDOMSFORVALTNING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NORDENFJELDSKE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NORDENFJELDSKE EIENDOMSFORVALTNING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NORDENFJELDSKE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NORDENFJELDSKE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NORDENFJELDSKE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5 407 155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18 387 341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22 776 022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NORDENFJELDSKE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PRESTMO OPØYEN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NORDENFJELDSKE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Lundåsen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947 286 048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NORDENFJELDSKE EIENDOMSFORVALTNING AS</a:t>
            </a:r>
          </a:p>
        </p:txBody>
      </p:sp>
    </p:spTree>
  </p:cSld>
  <p:clrMapOvr>
    <a:masterClrMapping xmlns:a="http://schemas.openxmlformats.org/drawingml/2006/main"/>
  </p:clrMapOvr>
</p:sld>
</file>