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eb8f899064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eb569e5a248b0"/>
  </p:sldMasterIdLst>
  <p:sldIdLst>
    <p:sldId xmlns:r="http://schemas.openxmlformats.org/officeDocument/2006/relationships" id="256" r:id="R29b47357b4774b99"/>
    <p:sldId xmlns:r="http://schemas.openxmlformats.org/officeDocument/2006/relationships" id="257" r:id="Re4eb3a06ff964bc1"/>
    <p:sldId xmlns:r="http://schemas.openxmlformats.org/officeDocument/2006/relationships" id="258" r:id="R3bb4bfc2020c487f"/>
    <p:sldId xmlns:r="http://schemas.openxmlformats.org/officeDocument/2006/relationships" id="259" r:id="Rf38fa82cd0824d67"/>
    <p:sldId xmlns:r="http://schemas.openxmlformats.org/officeDocument/2006/relationships" id="260" r:id="Rbe26a06bd225465f"/>
    <p:sldId xmlns:r="http://schemas.openxmlformats.org/officeDocument/2006/relationships" id="261" r:id="Rea8f73cf2621419d"/>
    <p:sldId xmlns:r="http://schemas.openxmlformats.org/officeDocument/2006/relationships" id="262" r:id="R73c93c2f32f546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eb569e5a248b0" /><Relationship Type="http://schemas.openxmlformats.org/officeDocument/2006/relationships/slide" Target="/ppt/slides/slide1.xml" Id="R29b47357b4774b99" /><Relationship Type="http://schemas.openxmlformats.org/officeDocument/2006/relationships/slide" Target="/ppt/slides/slide2.xml" Id="Re4eb3a06ff964bc1" /><Relationship Type="http://schemas.openxmlformats.org/officeDocument/2006/relationships/slide" Target="/ppt/slides/slide3.xml" Id="R3bb4bfc2020c487f" /><Relationship Type="http://schemas.openxmlformats.org/officeDocument/2006/relationships/slide" Target="/ppt/slides/slide4.xml" Id="Rf38fa82cd0824d67" /><Relationship Type="http://schemas.openxmlformats.org/officeDocument/2006/relationships/slide" Target="/ppt/slides/slide5.xml" Id="Rbe26a06bd225465f" /><Relationship Type="http://schemas.openxmlformats.org/officeDocument/2006/relationships/slide" Target="/ppt/slides/slide6.xml" Id="Rea8f73cf2621419d" /><Relationship Type="http://schemas.openxmlformats.org/officeDocument/2006/relationships/slide" Target="/ppt/slides/slide7.xml" Id="R73c93c2f32f546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23f1fcb60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aa7072ad43aa" /><Relationship Type="http://schemas.openxmlformats.org/officeDocument/2006/relationships/theme" Target="/ppt/slideMasters/theme/theme1.xml" Id="R091049367b214d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faa7072ad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24dbdb9c0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33b5a812848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2d1c81fd3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c9cee7091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5eab3183d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77a3df51d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b0d2e6764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POSITANO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POSITANO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−390 593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4 845 481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4 848 356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JØRGEN GREVE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 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36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ejg@cipriano.no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947 301 357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POSITANO AS</a:t>
            </a:r>
          </a:p>
        </p:txBody>
      </p:sp>
    </p:spTree>
  </p:cSld>
  <p:clrMapOvr>
    <a:masterClrMapping xmlns:a="http://schemas.openxmlformats.org/drawingml/2006/main"/>
  </p:clrMapOvr>
</p:sld>
</file>