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fd3daab7d44c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d76f48c4474e05"/>
  </p:sldMasterIdLst>
  <p:sldIdLst>
    <p:sldId xmlns:r="http://schemas.openxmlformats.org/officeDocument/2006/relationships" id="256" r:id="R3a111333835e4908"/>
    <p:sldId xmlns:r="http://schemas.openxmlformats.org/officeDocument/2006/relationships" id="257" r:id="R4bfcb89408344911"/>
    <p:sldId xmlns:r="http://schemas.openxmlformats.org/officeDocument/2006/relationships" id="258" r:id="R59f88240010b4938"/>
    <p:sldId xmlns:r="http://schemas.openxmlformats.org/officeDocument/2006/relationships" id="259" r:id="Rfd75629f1c3848b7"/>
    <p:sldId xmlns:r="http://schemas.openxmlformats.org/officeDocument/2006/relationships" id="260" r:id="Rbb1c3f61d81d48db"/>
    <p:sldId xmlns:r="http://schemas.openxmlformats.org/officeDocument/2006/relationships" id="261" r:id="Reef4ea560d3b4170"/>
    <p:sldId xmlns:r="http://schemas.openxmlformats.org/officeDocument/2006/relationships" id="262" r:id="R8812aae45f4846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d76f48c4474e05" /><Relationship Type="http://schemas.openxmlformats.org/officeDocument/2006/relationships/slide" Target="/ppt/slides/slide1.xml" Id="R3a111333835e4908" /><Relationship Type="http://schemas.openxmlformats.org/officeDocument/2006/relationships/slide" Target="/ppt/slides/slide2.xml" Id="R4bfcb89408344911" /><Relationship Type="http://schemas.openxmlformats.org/officeDocument/2006/relationships/slide" Target="/ppt/slides/slide3.xml" Id="R59f88240010b4938" /><Relationship Type="http://schemas.openxmlformats.org/officeDocument/2006/relationships/slide" Target="/ppt/slides/slide4.xml" Id="Rfd75629f1c3848b7" /><Relationship Type="http://schemas.openxmlformats.org/officeDocument/2006/relationships/slide" Target="/ppt/slides/slide5.xml" Id="Rbb1c3f61d81d48db" /><Relationship Type="http://schemas.openxmlformats.org/officeDocument/2006/relationships/slide" Target="/ppt/slides/slide6.xml" Id="Reef4ea560d3b4170" /><Relationship Type="http://schemas.openxmlformats.org/officeDocument/2006/relationships/slide" Target="/ppt/slides/slide7.xml" Id="R8812aae45f4846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4d5efc05ab4a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e742be3da4507" /><Relationship Type="http://schemas.openxmlformats.org/officeDocument/2006/relationships/theme" Target="/ppt/slideMasters/theme/theme1.xml" Id="Rcc42000e974849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5e742be3da45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3364211994f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288fd16ca4c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0d2d4d3ee44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53475224146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2e319468d40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1dc58a89240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988b38eb341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VERDAL KABEL TV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VERDAL KABEL TV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VERDAL KABEL TV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VERDAL KABEL TV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VERDAL KABEL TV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VERDAL KABEL TV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46 763 000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12 957 000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9 468 000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34 070 000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84 489 000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VERDAL KABEL TV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NTE TELEKOM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VERDAL KABEL TV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07 69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vktv@vktv.no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947 422 464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VERDAL KABEL TV AS</a:t>
            </a:r>
          </a:p>
        </p:txBody>
      </p:sp>
    </p:spTree>
  </p:cSld>
  <p:clrMapOvr>
    <a:masterClrMapping xmlns:a="http://schemas.openxmlformats.org/drawingml/2006/main"/>
  </p:clrMapOvr>
</p:sld>
</file>