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a1ccb45d8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ac04d4b284e23"/>
  </p:sldMasterIdLst>
  <p:sldIdLst>
    <p:sldId xmlns:r="http://schemas.openxmlformats.org/officeDocument/2006/relationships" id="256" r:id="R555f728766e9442d"/>
    <p:sldId xmlns:r="http://schemas.openxmlformats.org/officeDocument/2006/relationships" id="257" r:id="R3d11b82d01ea4b15"/>
    <p:sldId xmlns:r="http://schemas.openxmlformats.org/officeDocument/2006/relationships" id="258" r:id="Re922cafe9dd54cac"/>
    <p:sldId xmlns:r="http://schemas.openxmlformats.org/officeDocument/2006/relationships" id="259" r:id="R372d0a8b020d4321"/>
    <p:sldId xmlns:r="http://schemas.openxmlformats.org/officeDocument/2006/relationships" id="260" r:id="R78b186c7a248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ac04d4b284e23" /><Relationship Type="http://schemas.openxmlformats.org/officeDocument/2006/relationships/slide" Target="/ppt/slides/slide1.xml" Id="R555f728766e9442d" /><Relationship Type="http://schemas.openxmlformats.org/officeDocument/2006/relationships/slide" Target="/ppt/slides/slide2.xml" Id="R3d11b82d01ea4b15" /><Relationship Type="http://schemas.openxmlformats.org/officeDocument/2006/relationships/slide" Target="/ppt/slides/slide3.xml" Id="Re922cafe9dd54cac" /><Relationship Type="http://schemas.openxmlformats.org/officeDocument/2006/relationships/slide" Target="/ppt/slides/slide4.xml" Id="R372d0a8b020d4321" /><Relationship Type="http://schemas.openxmlformats.org/officeDocument/2006/relationships/slide" Target="/ppt/slides/slide5.xml" Id="R78b186c7a248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c4d27a59a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90fcdb45743f3" /><Relationship Type="http://schemas.openxmlformats.org/officeDocument/2006/relationships/theme" Target="/ppt/slideMasters/theme/theme1.xml" Id="Rd07b99411cf4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90fcdb457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44ebf4f0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949c38ab0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c742b61a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92bd5c06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67368f73b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