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2c226c11e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2c19fa76745c9"/>
  </p:sldMasterIdLst>
  <p:sldIdLst>
    <p:sldId xmlns:r="http://schemas.openxmlformats.org/officeDocument/2006/relationships" id="256" r:id="Re23b8575860043e9"/>
    <p:sldId xmlns:r="http://schemas.openxmlformats.org/officeDocument/2006/relationships" id="257" r:id="R40658d72d2094732"/>
    <p:sldId xmlns:r="http://schemas.openxmlformats.org/officeDocument/2006/relationships" id="258" r:id="Rfacb443865f346c3"/>
    <p:sldId xmlns:r="http://schemas.openxmlformats.org/officeDocument/2006/relationships" id="259" r:id="R1192d460007247bb"/>
    <p:sldId xmlns:r="http://schemas.openxmlformats.org/officeDocument/2006/relationships" id="260" r:id="R6b825ef954934e3d"/>
    <p:sldId xmlns:r="http://schemas.openxmlformats.org/officeDocument/2006/relationships" id="261" r:id="Ra9f12f9dc86a4518"/>
    <p:sldId xmlns:r="http://schemas.openxmlformats.org/officeDocument/2006/relationships" id="262" r:id="Re86c8fe72c38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2c19fa76745c9" /><Relationship Type="http://schemas.openxmlformats.org/officeDocument/2006/relationships/slide" Target="/ppt/slides/slide1.xml" Id="Re23b8575860043e9" /><Relationship Type="http://schemas.openxmlformats.org/officeDocument/2006/relationships/slide" Target="/ppt/slides/slide2.xml" Id="R40658d72d2094732" /><Relationship Type="http://schemas.openxmlformats.org/officeDocument/2006/relationships/slide" Target="/ppt/slides/slide3.xml" Id="Rfacb443865f346c3" /><Relationship Type="http://schemas.openxmlformats.org/officeDocument/2006/relationships/slide" Target="/ppt/slides/slide4.xml" Id="R1192d460007247bb" /><Relationship Type="http://schemas.openxmlformats.org/officeDocument/2006/relationships/slide" Target="/ppt/slides/slide5.xml" Id="R6b825ef954934e3d" /><Relationship Type="http://schemas.openxmlformats.org/officeDocument/2006/relationships/slide" Target="/ppt/slides/slide6.xml" Id="Ra9f12f9dc86a4518" /><Relationship Type="http://schemas.openxmlformats.org/officeDocument/2006/relationships/slide" Target="/ppt/slides/slide7.xml" Id="Re86c8fe72c38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e44ec19354f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1e1ea459467c" /><Relationship Type="http://schemas.openxmlformats.org/officeDocument/2006/relationships/theme" Target="/ppt/slideMasters/theme/theme1.xml" Id="Rf9674000ea23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b1e1ea459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e44f7273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7e1b5320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684248ee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c88c87c75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f2d9d88d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e6b48b4c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4266605c1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208 165 552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EIENDOM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TENSIO TS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947 537 792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