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b3c032238345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5d11cb2a46435a"/>
  </p:sldMasterIdLst>
  <p:sldIdLst>
    <p:sldId xmlns:r="http://schemas.openxmlformats.org/officeDocument/2006/relationships" id="256" r:id="Rfe251746463a44d8"/>
    <p:sldId xmlns:r="http://schemas.openxmlformats.org/officeDocument/2006/relationships" id="257" r:id="Raba2b9e484ca4521"/>
    <p:sldId xmlns:r="http://schemas.openxmlformats.org/officeDocument/2006/relationships" id="258" r:id="Re6b8fcefb85b41b4"/>
    <p:sldId xmlns:r="http://schemas.openxmlformats.org/officeDocument/2006/relationships" id="259" r:id="R16fdc1cc463b4560"/>
    <p:sldId xmlns:r="http://schemas.openxmlformats.org/officeDocument/2006/relationships" id="260" r:id="Rcfd31f40aa994aaf"/>
    <p:sldId xmlns:r="http://schemas.openxmlformats.org/officeDocument/2006/relationships" id="261" r:id="R270aa445ad564f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d11cb2a46435a" /><Relationship Type="http://schemas.openxmlformats.org/officeDocument/2006/relationships/slide" Target="/ppt/slides/slide1.xml" Id="Rfe251746463a44d8" /><Relationship Type="http://schemas.openxmlformats.org/officeDocument/2006/relationships/slide" Target="/ppt/slides/slide2.xml" Id="Raba2b9e484ca4521" /><Relationship Type="http://schemas.openxmlformats.org/officeDocument/2006/relationships/slide" Target="/ppt/slides/slide3.xml" Id="Re6b8fcefb85b41b4" /><Relationship Type="http://schemas.openxmlformats.org/officeDocument/2006/relationships/slide" Target="/ppt/slides/slide4.xml" Id="R16fdc1cc463b4560" /><Relationship Type="http://schemas.openxmlformats.org/officeDocument/2006/relationships/slide" Target="/ppt/slides/slide5.xml" Id="Rcfd31f40aa994aaf" /><Relationship Type="http://schemas.openxmlformats.org/officeDocument/2006/relationships/slide" Target="/ppt/slides/slide6.xml" Id="R270aa445ad564f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7e2e6364d49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dd923d63c473f" /><Relationship Type="http://schemas.openxmlformats.org/officeDocument/2006/relationships/theme" Target="/ppt/slideMasters/theme/theme1.xml" Id="R1641030d3f9945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8dd923d63c47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ad01899264c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dae45c7db48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e03f324bb45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18273272549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e9080994147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dd9ceaf2d4b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SENTER 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947 692 321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