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b7c01617f548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b1bdb1a8804269"/>
  </p:sldMasterIdLst>
  <p:sldIdLst>
    <p:sldId xmlns:r="http://schemas.openxmlformats.org/officeDocument/2006/relationships" id="256" r:id="R17d5918bcbc74321"/>
    <p:sldId xmlns:r="http://schemas.openxmlformats.org/officeDocument/2006/relationships" id="257" r:id="Ra07d481ab25e4124"/>
    <p:sldId xmlns:r="http://schemas.openxmlformats.org/officeDocument/2006/relationships" id="258" r:id="Ra0e610803eb14fde"/>
    <p:sldId xmlns:r="http://schemas.openxmlformats.org/officeDocument/2006/relationships" id="259" r:id="Rff541b18f5dd42b2"/>
    <p:sldId xmlns:r="http://schemas.openxmlformats.org/officeDocument/2006/relationships" id="260" r:id="R6c987cddc5b94180"/>
    <p:sldId xmlns:r="http://schemas.openxmlformats.org/officeDocument/2006/relationships" id="261" r:id="R388cf022885d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1bdb1a8804269" /><Relationship Type="http://schemas.openxmlformats.org/officeDocument/2006/relationships/slide" Target="/ppt/slides/slide1.xml" Id="R17d5918bcbc74321" /><Relationship Type="http://schemas.openxmlformats.org/officeDocument/2006/relationships/slide" Target="/ppt/slides/slide2.xml" Id="Ra07d481ab25e4124" /><Relationship Type="http://schemas.openxmlformats.org/officeDocument/2006/relationships/slide" Target="/ppt/slides/slide3.xml" Id="Ra0e610803eb14fde" /><Relationship Type="http://schemas.openxmlformats.org/officeDocument/2006/relationships/slide" Target="/ppt/slides/slide4.xml" Id="Rff541b18f5dd42b2" /><Relationship Type="http://schemas.openxmlformats.org/officeDocument/2006/relationships/slide" Target="/ppt/slides/slide5.xml" Id="R6c987cddc5b94180" /><Relationship Type="http://schemas.openxmlformats.org/officeDocument/2006/relationships/slide" Target="/ppt/slides/slide6.xml" Id="R388cf022885d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0b24af3d8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f26457aa341b4" /><Relationship Type="http://schemas.openxmlformats.org/officeDocument/2006/relationships/theme" Target="/ppt/slideMasters/theme/theme1.xml" Id="R9dc9cefae02c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df26457aa3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eea03472b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75f7182f448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04505865d42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8aa01710e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f9a583ac24e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bec63a269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SENTER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 MAT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KLEPSVIK KJETIL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KLEPSVIK VIDAR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KLEPSVIK MORTEN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947 692 321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