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938797e2a4a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b075e0cacb45a3"/>
  </p:sldMasterIdLst>
  <p:sldIdLst>
    <p:sldId xmlns:r="http://schemas.openxmlformats.org/officeDocument/2006/relationships" id="256" r:id="R169748afedc04700"/>
    <p:sldId xmlns:r="http://schemas.openxmlformats.org/officeDocument/2006/relationships" id="257" r:id="R49555a06e8284021"/>
    <p:sldId xmlns:r="http://schemas.openxmlformats.org/officeDocument/2006/relationships" id="258" r:id="R6b003f02d6ee498a"/>
    <p:sldId xmlns:r="http://schemas.openxmlformats.org/officeDocument/2006/relationships" id="259" r:id="R59088bda394b4d76"/>
    <p:sldId xmlns:r="http://schemas.openxmlformats.org/officeDocument/2006/relationships" id="260" r:id="R553d7858ea754577"/>
    <p:sldId xmlns:r="http://schemas.openxmlformats.org/officeDocument/2006/relationships" id="261" r:id="Ra42098c225754335"/>
    <p:sldId xmlns:r="http://schemas.openxmlformats.org/officeDocument/2006/relationships" id="262" r:id="Rf7bebd407e3e42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075e0cacb45a3" /><Relationship Type="http://schemas.openxmlformats.org/officeDocument/2006/relationships/slide" Target="/ppt/slides/slide1.xml" Id="R169748afedc04700" /><Relationship Type="http://schemas.openxmlformats.org/officeDocument/2006/relationships/slide" Target="/ppt/slides/slide2.xml" Id="R49555a06e8284021" /><Relationship Type="http://schemas.openxmlformats.org/officeDocument/2006/relationships/slide" Target="/ppt/slides/slide3.xml" Id="R6b003f02d6ee498a" /><Relationship Type="http://schemas.openxmlformats.org/officeDocument/2006/relationships/slide" Target="/ppt/slides/slide4.xml" Id="R59088bda394b4d76" /><Relationship Type="http://schemas.openxmlformats.org/officeDocument/2006/relationships/slide" Target="/ppt/slides/slide5.xml" Id="R553d7858ea754577" /><Relationship Type="http://schemas.openxmlformats.org/officeDocument/2006/relationships/slide" Target="/ppt/slides/slide6.xml" Id="Ra42098c225754335" /><Relationship Type="http://schemas.openxmlformats.org/officeDocument/2006/relationships/slide" Target="/ppt/slides/slide7.xml" Id="Rf7bebd407e3e42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6ed968aae4b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af02a4e6f4dc8" /><Relationship Type="http://schemas.openxmlformats.org/officeDocument/2006/relationships/theme" Target="/ppt/slideMasters/theme/theme1.xml" Id="R34fdc918c739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daf02a4e6f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e1185f58947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9b5cfba5f42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a4316f88e4e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48fd0542e41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ca0ea60e549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bc9d421ec4e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52ad8f7374b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 Senter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2 395 688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611 533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706 790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8 343 869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12 809 524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HELGE MYKLEBUST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6812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82 10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947 728 784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 Senter AS</a:t>
            </a:r>
          </a:p>
        </p:txBody>
      </p:sp>
    </p:spTree>
  </p:cSld>
  <p:clrMapOvr>
    <a:masterClrMapping xmlns:a="http://schemas.openxmlformats.org/drawingml/2006/main"/>
  </p:clrMapOvr>
</p:sld>
</file>