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4a8ff41c0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ddf016c9546f5"/>
  </p:sldMasterIdLst>
  <p:sldIdLst>
    <p:sldId xmlns:r="http://schemas.openxmlformats.org/officeDocument/2006/relationships" id="256" r:id="R8650463d8205490b"/>
    <p:sldId xmlns:r="http://schemas.openxmlformats.org/officeDocument/2006/relationships" id="257" r:id="R76b3d2c03fde4002"/>
    <p:sldId xmlns:r="http://schemas.openxmlformats.org/officeDocument/2006/relationships" id="258" r:id="R02ae015faba5476a"/>
    <p:sldId xmlns:r="http://schemas.openxmlformats.org/officeDocument/2006/relationships" id="259" r:id="R0a383ad806ee430b"/>
    <p:sldId xmlns:r="http://schemas.openxmlformats.org/officeDocument/2006/relationships" id="260" r:id="Ra80f03ac332e4eb1"/>
    <p:sldId xmlns:r="http://schemas.openxmlformats.org/officeDocument/2006/relationships" id="261" r:id="R3da0980e64d9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ddf016c9546f5" /><Relationship Type="http://schemas.openxmlformats.org/officeDocument/2006/relationships/slide" Target="/ppt/slides/slide1.xml" Id="R8650463d8205490b" /><Relationship Type="http://schemas.openxmlformats.org/officeDocument/2006/relationships/slide" Target="/ppt/slides/slide2.xml" Id="R76b3d2c03fde4002" /><Relationship Type="http://schemas.openxmlformats.org/officeDocument/2006/relationships/slide" Target="/ppt/slides/slide3.xml" Id="R02ae015faba5476a" /><Relationship Type="http://schemas.openxmlformats.org/officeDocument/2006/relationships/slide" Target="/ppt/slides/slide4.xml" Id="R0a383ad806ee430b" /><Relationship Type="http://schemas.openxmlformats.org/officeDocument/2006/relationships/slide" Target="/ppt/slides/slide5.xml" Id="Ra80f03ac332e4eb1" /><Relationship Type="http://schemas.openxmlformats.org/officeDocument/2006/relationships/slide" Target="/ppt/slides/slide6.xml" Id="R3da0980e64d9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6d59b0aac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35aca93754383" /><Relationship Type="http://schemas.openxmlformats.org/officeDocument/2006/relationships/theme" Target="/ppt/slideMasters/theme/theme1.xml" Id="Rec580c93486e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35aca937543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ba2c2630f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78ece3167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33291565f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c8ee0f95d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25d9cb9e3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8a9b4a47b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BOLIGBYGGELAG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evajanne@sunnbo.no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947 770 594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