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51c34328c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c746050a749b2"/>
  </p:sldMasterIdLst>
  <p:sldIdLst>
    <p:sldId xmlns:r="http://schemas.openxmlformats.org/officeDocument/2006/relationships" id="256" r:id="R1c562b8a885f46ef"/>
    <p:sldId xmlns:r="http://schemas.openxmlformats.org/officeDocument/2006/relationships" id="257" r:id="Rb4363bd9dde04773"/>
    <p:sldId xmlns:r="http://schemas.openxmlformats.org/officeDocument/2006/relationships" id="258" r:id="R5188b59615e346e5"/>
    <p:sldId xmlns:r="http://schemas.openxmlformats.org/officeDocument/2006/relationships" id="259" r:id="Rf57a8df3a02a4571"/>
    <p:sldId xmlns:r="http://schemas.openxmlformats.org/officeDocument/2006/relationships" id="260" r:id="Rbc4ecd07816f47a0"/>
    <p:sldId xmlns:r="http://schemas.openxmlformats.org/officeDocument/2006/relationships" id="261" r:id="Rd3503b0ecdd04004"/>
    <p:sldId xmlns:r="http://schemas.openxmlformats.org/officeDocument/2006/relationships" id="262" r:id="Rcb0202553526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c746050a749b2" /><Relationship Type="http://schemas.openxmlformats.org/officeDocument/2006/relationships/slide" Target="/ppt/slides/slide1.xml" Id="R1c562b8a885f46ef" /><Relationship Type="http://schemas.openxmlformats.org/officeDocument/2006/relationships/slide" Target="/ppt/slides/slide2.xml" Id="Rb4363bd9dde04773" /><Relationship Type="http://schemas.openxmlformats.org/officeDocument/2006/relationships/slide" Target="/ppt/slides/slide3.xml" Id="R5188b59615e346e5" /><Relationship Type="http://schemas.openxmlformats.org/officeDocument/2006/relationships/slide" Target="/ppt/slides/slide4.xml" Id="Rf57a8df3a02a4571" /><Relationship Type="http://schemas.openxmlformats.org/officeDocument/2006/relationships/slide" Target="/ppt/slides/slide5.xml" Id="Rbc4ecd07816f47a0" /><Relationship Type="http://schemas.openxmlformats.org/officeDocument/2006/relationships/slide" Target="/ppt/slides/slide6.xml" Id="Rd3503b0ecdd04004" /><Relationship Type="http://schemas.openxmlformats.org/officeDocument/2006/relationships/slide" Target="/ppt/slides/slide7.xml" Id="Rcb0202553526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cde099596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e287f97f44a5" /><Relationship Type="http://schemas.openxmlformats.org/officeDocument/2006/relationships/theme" Target="/ppt/slideMasters/theme/theme1.xml" Id="Rab7c79c06c01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ce287f97f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c5fe0b5d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8edf61b4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9bd27bc5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d579aee3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43ee9b888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a898f14c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e36b2685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