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836ae4287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f18d999e94944"/>
  </p:sldMasterIdLst>
  <p:sldIdLst>
    <p:sldId xmlns:r="http://schemas.openxmlformats.org/officeDocument/2006/relationships" id="256" r:id="R7b7dce17d6e242f8"/>
    <p:sldId xmlns:r="http://schemas.openxmlformats.org/officeDocument/2006/relationships" id="257" r:id="Rae338994a8254f31"/>
    <p:sldId xmlns:r="http://schemas.openxmlformats.org/officeDocument/2006/relationships" id="258" r:id="R255d82650c3542f8"/>
    <p:sldId xmlns:r="http://schemas.openxmlformats.org/officeDocument/2006/relationships" id="259" r:id="Re2298add6b844677"/>
    <p:sldId xmlns:r="http://schemas.openxmlformats.org/officeDocument/2006/relationships" id="260" r:id="R99d1d742987543a8"/>
    <p:sldId xmlns:r="http://schemas.openxmlformats.org/officeDocument/2006/relationships" id="261" r:id="R889f2934968442ac"/>
    <p:sldId xmlns:r="http://schemas.openxmlformats.org/officeDocument/2006/relationships" id="262" r:id="Rda934fd38ab5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f18d999e94944" /><Relationship Type="http://schemas.openxmlformats.org/officeDocument/2006/relationships/slide" Target="/ppt/slides/slide1.xml" Id="R7b7dce17d6e242f8" /><Relationship Type="http://schemas.openxmlformats.org/officeDocument/2006/relationships/slide" Target="/ppt/slides/slide2.xml" Id="Rae338994a8254f31" /><Relationship Type="http://schemas.openxmlformats.org/officeDocument/2006/relationships/slide" Target="/ppt/slides/slide3.xml" Id="R255d82650c3542f8" /><Relationship Type="http://schemas.openxmlformats.org/officeDocument/2006/relationships/slide" Target="/ppt/slides/slide4.xml" Id="Re2298add6b844677" /><Relationship Type="http://schemas.openxmlformats.org/officeDocument/2006/relationships/slide" Target="/ppt/slides/slide5.xml" Id="R99d1d742987543a8" /><Relationship Type="http://schemas.openxmlformats.org/officeDocument/2006/relationships/slide" Target="/ppt/slides/slide6.xml" Id="R889f2934968442ac" /><Relationship Type="http://schemas.openxmlformats.org/officeDocument/2006/relationships/slide" Target="/ppt/slides/slide7.xml" Id="Rda934fd38ab5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45a89f495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137bd1964c0c" /><Relationship Type="http://schemas.openxmlformats.org/officeDocument/2006/relationships/theme" Target="/ppt/slideMasters/theme/theme1.xml" Id="Rc9a2f6c80422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f137bd196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9f190d8a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978803ef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f2bc846ba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f45cd251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718edf3a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ecf6d01d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7db730aa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REGINA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MARIE SVERDRUP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MATHILDE SVERDRUP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947 888 749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