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6c9722616c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e3c1fbf6e24d45"/>
  </p:sldMasterIdLst>
  <p:sldIdLst>
    <p:sldId xmlns:r="http://schemas.openxmlformats.org/officeDocument/2006/relationships" id="256" r:id="Rdc43f6dac46844d2"/>
    <p:sldId xmlns:r="http://schemas.openxmlformats.org/officeDocument/2006/relationships" id="257" r:id="R6467ef97a886429c"/>
    <p:sldId xmlns:r="http://schemas.openxmlformats.org/officeDocument/2006/relationships" id="258" r:id="R588afe1b454444cf"/>
    <p:sldId xmlns:r="http://schemas.openxmlformats.org/officeDocument/2006/relationships" id="259" r:id="R0daa94e3f2e84780"/>
    <p:sldId xmlns:r="http://schemas.openxmlformats.org/officeDocument/2006/relationships" id="260" r:id="R12422ddedd714480"/>
    <p:sldId xmlns:r="http://schemas.openxmlformats.org/officeDocument/2006/relationships" id="261" r:id="R59108b80255b4fc6"/>
    <p:sldId xmlns:r="http://schemas.openxmlformats.org/officeDocument/2006/relationships" id="262" r:id="R2d50d38067a341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3c1fbf6e24d45" /><Relationship Type="http://schemas.openxmlformats.org/officeDocument/2006/relationships/slide" Target="/ppt/slides/slide1.xml" Id="Rdc43f6dac46844d2" /><Relationship Type="http://schemas.openxmlformats.org/officeDocument/2006/relationships/slide" Target="/ppt/slides/slide2.xml" Id="R6467ef97a886429c" /><Relationship Type="http://schemas.openxmlformats.org/officeDocument/2006/relationships/slide" Target="/ppt/slides/slide3.xml" Id="R588afe1b454444cf" /><Relationship Type="http://schemas.openxmlformats.org/officeDocument/2006/relationships/slide" Target="/ppt/slides/slide4.xml" Id="R0daa94e3f2e84780" /><Relationship Type="http://schemas.openxmlformats.org/officeDocument/2006/relationships/slide" Target="/ppt/slides/slide5.xml" Id="R12422ddedd714480" /><Relationship Type="http://schemas.openxmlformats.org/officeDocument/2006/relationships/slide" Target="/ppt/slides/slide6.xml" Id="R59108b80255b4fc6" /><Relationship Type="http://schemas.openxmlformats.org/officeDocument/2006/relationships/slide" Target="/ppt/slides/slide7.xml" Id="R2d50d38067a341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594808586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7e6ed413c4566" /><Relationship Type="http://schemas.openxmlformats.org/officeDocument/2006/relationships/theme" Target="/ppt/slideMasters/theme/theme1.xml" Id="Rd3401d67d30b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7e6ed413c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efa979b08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a3828f6fb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37066e96f40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7c50d442e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316e6102a4a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876ed138747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29cde8dbc4a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STORMBULL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STORMBULL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106 552 000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258 286 000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STORMBULL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50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947 948 679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FINANS AS</a:t>
            </a:r>
          </a:p>
        </p:txBody>
      </p:sp>
    </p:spTree>
  </p:cSld>
  <p:clrMapOvr>
    <a:masterClrMapping xmlns:a="http://schemas.openxmlformats.org/drawingml/2006/main"/>
  </p:clrMapOvr>
</p:sld>
</file>