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410ec7421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8f601f0a54d91"/>
  </p:sldMasterIdLst>
  <p:sldIdLst>
    <p:sldId xmlns:r="http://schemas.openxmlformats.org/officeDocument/2006/relationships" id="256" r:id="Ra994561fc9c542fc"/>
    <p:sldId xmlns:r="http://schemas.openxmlformats.org/officeDocument/2006/relationships" id="257" r:id="R50bedb6ff80c4a4e"/>
    <p:sldId xmlns:r="http://schemas.openxmlformats.org/officeDocument/2006/relationships" id="258" r:id="R811327721b634e24"/>
    <p:sldId xmlns:r="http://schemas.openxmlformats.org/officeDocument/2006/relationships" id="259" r:id="Rc355148f665d41e7"/>
    <p:sldId xmlns:r="http://schemas.openxmlformats.org/officeDocument/2006/relationships" id="260" r:id="Rcbee2c9de0084c29"/>
    <p:sldId xmlns:r="http://schemas.openxmlformats.org/officeDocument/2006/relationships" id="261" r:id="Rcd10da04738b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8f601f0a54d91" /><Relationship Type="http://schemas.openxmlformats.org/officeDocument/2006/relationships/slide" Target="/ppt/slides/slide1.xml" Id="Ra994561fc9c542fc" /><Relationship Type="http://schemas.openxmlformats.org/officeDocument/2006/relationships/slide" Target="/ppt/slides/slide2.xml" Id="R50bedb6ff80c4a4e" /><Relationship Type="http://schemas.openxmlformats.org/officeDocument/2006/relationships/slide" Target="/ppt/slides/slide3.xml" Id="R811327721b634e24" /><Relationship Type="http://schemas.openxmlformats.org/officeDocument/2006/relationships/slide" Target="/ppt/slides/slide4.xml" Id="Rc355148f665d41e7" /><Relationship Type="http://schemas.openxmlformats.org/officeDocument/2006/relationships/slide" Target="/ppt/slides/slide5.xml" Id="Rcbee2c9de0084c29" /><Relationship Type="http://schemas.openxmlformats.org/officeDocument/2006/relationships/slide" Target="/ppt/slides/slide6.xml" Id="Rcd10da04738b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0c345b682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15b67a7244afc" /><Relationship Type="http://schemas.openxmlformats.org/officeDocument/2006/relationships/theme" Target="/ppt/slideMasters/theme/theme1.xml" Id="Rba6bfafc0b5d4d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15b67a724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c3fd40cf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488db6fa04b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b9640ad09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0e4251dc0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3e440d93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2ab7ff1fa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SKODRE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SKODRE SA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175 875 632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192 076 530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hsev@hsev.no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www.hsev.no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948 067 323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SKODRE SA</a:t>
            </a:r>
          </a:p>
        </p:txBody>
      </p:sp>
    </p:spTree>
  </p:cSld>
  <p:clrMapOvr>
    <a:masterClrMapping xmlns:a="http://schemas.openxmlformats.org/drawingml/2006/main"/>
  </p:clrMapOvr>
</p:sld>
</file>