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e2dc50056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04e3f94424b3e"/>
  </p:sldMasterIdLst>
  <p:sldIdLst>
    <p:sldId xmlns:r="http://schemas.openxmlformats.org/officeDocument/2006/relationships" id="256" r:id="R3544ae83929d4301"/>
    <p:sldId xmlns:r="http://schemas.openxmlformats.org/officeDocument/2006/relationships" id="257" r:id="Rc28c1307d4d145ef"/>
    <p:sldId xmlns:r="http://schemas.openxmlformats.org/officeDocument/2006/relationships" id="258" r:id="R35b9b5fa3e004617"/>
    <p:sldId xmlns:r="http://schemas.openxmlformats.org/officeDocument/2006/relationships" id="259" r:id="R77b7b05fa53e4fc2"/>
    <p:sldId xmlns:r="http://schemas.openxmlformats.org/officeDocument/2006/relationships" id="260" r:id="R1a214aa8870643fc"/>
    <p:sldId xmlns:r="http://schemas.openxmlformats.org/officeDocument/2006/relationships" id="261" r:id="Ra550c3adad8244dd"/>
    <p:sldId xmlns:r="http://schemas.openxmlformats.org/officeDocument/2006/relationships" id="262" r:id="R28834a2d8911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04e3f94424b3e" /><Relationship Type="http://schemas.openxmlformats.org/officeDocument/2006/relationships/slide" Target="/ppt/slides/slide1.xml" Id="R3544ae83929d4301" /><Relationship Type="http://schemas.openxmlformats.org/officeDocument/2006/relationships/slide" Target="/ppt/slides/slide2.xml" Id="Rc28c1307d4d145ef" /><Relationship Type="http://schemas.openxmlformats.org/officeDocument/2006/relationships/slide" Target="/ppt/slides/slide3.xml" Id="R35b9b5fa3e004617" /><Relationship Type="http://schemas.openxmlformats.org/officeDocument/2006/relationships/slide" Target="/ppt/slides/slide4.xml" Id="R77b7b05fa53e4fc2" /><Relationship Type="http://schemas.openxmlformats.org/officeDocument/2006/relationships/slide" Target="/ppt/slides/slide5.xml" Id="R1a214aa8870643fc" /><Relationship Type="http://schemas.openxmlformats.org/officeDocument/2006/relationships/slide" Target="/ppt/slides/slide6.xml" Id="Ra550c3adad8244dd" /><Relationship Type="http://schemas.openxmlformats.org/officeDocument/2006/relationships/slide" Target="/ppt/slides/slide7.xml" Id="R28834a2d8911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253be8273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19aaffb346c4" /><Relationship Type="http://schemas.openxmlformats.org/officeDocument/2006/relationships/theme" Target="/ppt/slideMasters/theme/theme1.xml" Id="R8cb7a0fb500e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b19aaffb3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9ad2d56a9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e2bb3d09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008b694b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b28aa9eb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8b1a2048d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cbd6da9e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b610d11d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14 730 931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51433401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post@secant.no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948 114 194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