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5fccbb981942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08d132aed340ab"/>
  </p:sldMasterIdLst>
  <p:sldIdLst>
    <p:sldId xmlns:r="http://schemas.openxmlformats.org/officeDocument/2006/relationships" id="256" r:id="R75dc7948af7f4668"/>
    <p:sldId xmlns:r="http://schemas.openxmlformats.org/officeDocument/2006/relationships" id="257" r:id="R4b679c90c9604143"/>
    <p:sldId xmlns:r="http://schemas.openxmlformats.org/officeDocument/2006/relationships" id="258" r:id="Rff5e95f9614c4106"/>
    <p:sldId xmlns:r="http://schemas.openxmlformats.org/officeDocument/2006/relationships" id="259" r:id="Red236b28bf534db1"/>
    <p:sldId xmlns:r="http://schemas.openxmlformats.org/officeDocument/2006/relationships" id="260" r:id="Rad8982f80a7f4d15"/>
    <p:sldId xmlns:r="http://schemas.openxmlformats.org/officeDocument/2006/relationships" id="261" r:id="Re7d8242892c745f6"/>
    <p:sldId xmlns:r="http://schemas.openxmlformats.org/officeDocument/2006/relationships" id="262" r:id="Ra23b719c32f247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08d132aed340ab" /><Relationship Type="http://schemas.openxmlformats.org/officeDocument/2006/relationships/slide" Target="/ppt/slides/slide1.xml" Id="R75dc7948af7f4668" /><Relationship Type="http://schemas.openxmlformats.org/officeDocument/2006/relationships/slide" Target="/ppt/slides/slide2.xml" Id="R4b679c90c9604143" /><Relationship Type="http://schemas.openxmlformats.org/officeDocument/2006/relationships/slide" Target="/ppt/slides/slide3.xml" Id="Rff5e95f9614c4106" /><Relationship Type="http://schemas.openxmlformats.org/officeDocument/2006/relationships/slide" Target="/ppt/slides/slide4.xml" Id="Red236b28bf534db1" /><Relationship Type="http://schemas.openxmlformats.org/officeDocument/2006/relationships/slide" Target="/ppt/slides/slide5.xml" Id="Rad8982f80a7f4d15" /><Relationship Type="http://schemas.openxmlformats.org/officeDocument/2006/relationships/slide" Target="/ppt/slides/slide6.xml" Id="Re7d8242892c745f6" /><Relationship Type="http://schemas.openxmlformats.org/officeDocument/2006/relationships/slide" Target="/ppt/slides/slide7.xml" Id="Ra23b719c32f247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e638cdeafb4f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072b9253d4d2c" /><Relationship Type="http://schemas.openxmlformats.org/officeDocument/2006/relationships/theme" Target="/ppt/slideMasters/theme/theme1.xml" Id="R989ab574b5bb41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a072b9253d4d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2ca00cd5ce48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c18494e0345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78e3d897640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5586c9cdb42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fd7356e164d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fa773e4cf44a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607788dc04e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ØKONOMISERVICE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ØKONOMISERVICE AS ble etablert [år] og holder til i Lierstranda.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16 231 690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2 174 125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1 734 625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1 678 045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6 249 060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AKTIV-INVEST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ØKONOMISERVICE HOLDING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GUNDERSEN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ØKONOMISERVICE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Lierstranda 111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3414 Lierstranda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84 76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firmapost@okservice.no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okservice.no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948 120 984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ØKONOMISERVICE AS</a:t>
            </a:r>
          </a:p>
        </p:txBody>
      </p:sp>
    </p:spTree>
  </p:cSld>
  <p:clrMapOvr>
    <a:masterClrMapping xmlns:a="http://schemas.openxmlformats.org/drawingml/2006/main"/>
  </p:clrMapOvr>
</p:sld>
</file>