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a70f60484e44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fb5d5fb4574c48"/>
  </p:sldMasterIdLst>
  <p:sldIdLst>
    <p:sldId xmlns:r="http://schemas.openxmlformats.org/officeDocument/2006/relationships" id="256" r:id="R887957a05ce1420e"/>
    <p:sldId xmlns:r="http://schemas.openxmlformats.org/officeDocument/2006/relationships" id="257" r:id="R90f681b0d3d94a72"/>
    <p:sldId xmlns:r="http://schemas.openxmlformats.org/officeDocument/2006/relationships" id="258" r:id="Rda0d82d86c2343be"/>
    <p:sldId xmlns:r="http://schemas.openxmlformats.org/officeDocument/2006/relationships" id="259" r:id="R5d6e43da2d3046e2"/>
    <p:sldId xmlns:r="http://schemas.openxmlformats.org/officeDocument/2006/relationships" id="260" r:id="Rec139a60c69442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fb5d5fb4574c48" /><Relationship Type="http://schemas.openxmlformats.org/officeDocument/2006/relationships/slide" Target="/ppt/slides/slide1.xml" Id="R887957a05ce1420e" /><Relationship Type="http://schemas.openxmlformats.org/officeDocument/2006/relationships/slide" Target="/ppt/slides/slide2.xml" Id="R90f681b0d3d94a72" /><Relationship Type="http://schemas.openxmlformats.org/officeDocument/2006/relationships/slide" Target="/ppt/slides/slide3.xml" Id="Rda0d82d86c2343be" /><Relationship Type="http://schemas.openxmlformats.org/officeDocument/2006/relationships/slide" Target="/ppt/slides/slide4.xml" Id="R5d6e43da2d3046e2" /><Relationship Type="http://schemas.openxmlformats.org/officeDocument/2006/relationships/slide" Target="/ppt/slides/slide5.xml" Id="Rec139a60c69442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e973c5894945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2a8acc5824072" /><Relationship Type="http://schemas.openxmlformats.org/officeDocument/2006/relationships/theme" Target="/ppt/slideMasters/theme/theme1.xml" Id="R64e682d52d9247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22a8acc58240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cf6cd81d64d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5e26406f246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88337452042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7810aab1b48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3536dd7ea40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SURNADAL, HEIM OG TINGVOLL GJENSIDIG BRANNKASSE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SURNADAL, HEIM OG TINGVOLL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SURNADAL, HEIM OG TINGVOLL GJENSIDIG BRANNKASSE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SURNADAL, HEIM OG TINGVOLL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SURNADAL, HEIM OG TINGVOLL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SURNADAL, HEIM OG TINGVOLL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948 204 177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SURNADAL, HEIM OG TINGVOLL GJENSIDIG BRANNKASSE</a:t>
            </a:r>
          </a:p>
        </p:txBody>
      </p:sp>
    </p:spTree>
  </p:cSld>
  <p:clrMapOvr>
    <a:masterClrMapping xmlns:a="http://schemas.openxmlformats.org/drawingml/2006/main"/>
  </p:clrMapOvr>
</p:sld>
</file>